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21383625" cy="30275213"/>
  <p:notesSz cx="7104063" cy="10234613"/>
  <p:defaultTextStyle>
    <a:defPPr>
      <a:defRPr lang="en-US"/>
    </a:defPPr>
    <a:lvl1pPr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2087392" indent="-1630233"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4174788" indent="-3260458"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6263768" indent="-4892278"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8351156" indent="-6522507" algn="l" defTabSz="4174788" rtl="0" eaLnBrk="0" fontAlgn="base" hangingPunct="0">
      <a:spcBef>
        <a:spcPct val="0"/>
      </a:spcBef>
      <a:spcAft>
        <a:spcPct val="0"/>
      </a:spcAft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5816" algn="l" defTabSz="914326" rtl="0" eaLnBrk="1" latinLnBrk="0" hangingPunct="1"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2979" algn="l" defTabSz="914326" rtl="0" eaLnBrk="1" latinLnBrk="0" hangingPunct="1"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138" algn="l" defTabSz="914326" rtl="0" eaLnBrk="1" latinLnBrk="0" hangingPunct="1"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302" algn="l" defTabSz="914326" rtl="0" eaLnBrk="1" latinLnBrk="0" hangingPunct="1">
      <a:defRPr sz="8201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623" userDrawn="1">
          <p15:clr>
            <a:srgbClr val="A4A3A4"/>
          </p15:clr>
        </p15:guide>
        <p15:guide id="2" pos="13351" userDrawn="1">
          <p15:clr>
            <a:srgbClr val="A4A3A4"/>
          </p15:clr>
        </p15:guide>
        <p15:guide id="3" pos="10882" userDrawn="1">
          <p15:clr>
            <a:srgbClr val="A4A3A4"/>
          </p15:clr>
        </p15:guide>
        <p15:guide id="4" pos="119" userDrawn="1">
          <p15:clr>
            <a:srgbClr val="A4A3A4"/>
          </p15:clr>
        </p15:guide>
        <p15:guide id="5" orient="horz" pos="239" userDrawn="1">
          <p15:clr>
            <a:srgbClr val="A4A3A4"/>
          </p15:clr>
        </p15:guide>
        <p15:guide id="6" orient="horz" pos="18832" userDrawn="1">
          <p15:clr>
            <a:srgbClr val="A4A3A4"/>
          </p15:clr>
        </p15:guide>
        <p15:guide id="7" orient="horz" pos="3595" userDrawn="1">
          <p15:clr>
            <a:srgbClr val="A4A3A4"/>
          </p15:clr>
        </p15:guide>
        <p15:guide id="8" orient="horz" pos="3730" userDrawn="1">
          <p15:clr>
            <a:srgbClr val="A4A3A4"/>
          </p15:clr>
        </p15:guide>
        <p15:guide id="9" orient="horz" pos="4366" userDrawn="1">
          <p15:clr>
            <a:srgbClr val="A4A3A4"/>
          </p15:clr>
        </p15:guide>
        <p15:guide id="10" orient="horz" pos="4687" userDrawn="1">
          <p15:clr>
            <a:srgbClr val="A4A3A4"/>
          </p15:clr>
        </p15:guide>
        <p15:guide id="12" pos="10814" userDrawn="1">
          <p15:clr>
            <a:srgbClr val="A4A3A4"/>
          </p15:clr>
        </p15:guide>
        <p15:guide id="13" pos="1865" userDrawn="1">
          <p15:clr>
            <a:srgbClr val="A4A3A4"/>
          </p15:clr>
        </p15:guide>
        <p15:guide id="14" pos="11605" userDrawn="1">
          <p15:clr>
            <a:srgbClr val="A4A3A4"/>
          </p15:clr>
        </p15:guide>
        <p15:guide id="15" pos="1933" userDrawn="1">
          <p15:clr>
            <a:srgbClr val="A4A3A4"/>
          </p15:clr>
        </p15:guide>
        <p15:guide id="16" pos="11537" userDrawn="1">
          <p15:clr>
            <a:srgbClr val="A4A3A4"/>
          </p15:clr>
        </p15:guide>
        <p15:guide id="17" orient="horz" pos="9990" userDrawn="1">
          <p15:clr>
            <a:srgbClr val="A4A3A4"/>
          </p15:clr>
        </p15:guide>
        <p15:guide id="18" orient="horz" pos="10171" userDrawn="1">
          <p15:clr>
            <a:srgbClr val="A4A3A4"/>
          </p15:clr>
        </p15:guide>
        <p15:guide id="19" orient="horz" pos="11259" userDrawn="1">
          <p15:clr>
            <a:srgbClr val="A4A3A4"/>
          </p15:clr>
        </p15:guide>
        <p15:guide id="20" orient="horz" pos="11365" userDrawn="1">
          <p15:clr>
            <a:srgbClr val="A4A3A4"/>
          </p15:clr>
        </p15:guide>
        <p15:guide id="22" orient="horz" pos="17516" userDrawn="1">
          <p15:clr>
            <a:srgbClr val="A4A3A4"/>
          </p15:clr>
        </p15:guide>
        <p15:guide id="23" pos="2747" userDrawn="1">
          <p15:clr>
            <a:srgbClr val="A4A3A4"/>
          </p15:clr>
        </p15:guide>
        <p15:guide id="24" pos="2678" userDrawn="1">
          <p15:clr>
            <a:srgbClr val="A4A3A4"/>
          </p15:clr>
        </p15:guide>
        <p15:guide id="25" pos="6782" userDrawn="1">
          <p15:clr>
            <a:srgbClr val="A4A3A4"/>
          </p15:clr>
        </p15:guide>
        <p15:guide id="26" orient="horz" pos="15342" userDrawn="1">
          <p15:clr>
            <a:srgbClr val="A4A3A4"/>
          </p15:clr>
        </p15:guide>
        <p15:guide id="27" orient="horz" pos="15432" userDrawn="1">
          <p15:clr>
            <a:srgbClr val="A4A3A4"/>
          </p15:clr>
        </p15:guide>
        <p15:guide id="28" orient="horz" pos="16067" userDrawn="1">
          <p15:clr>
            <a:srgbClr val="A4A3A4"/>
          </p15:clr>
        </p15:guide>
        <p15:guide id="29" orient="horz" pos="16203" userDrawn="1">
          <p15:clr>
            <a:srgbClr val="A4A3A4"/>
          </p15:clr>
        </p15:guide>
        <p15:guide id="30" orient="horz" pos="10489" userDrawn="1">
          <p15:clr>
            <a:srgbClr val="A4A3A4"/>
          </p15:clr>
        </p15:guide>
        <p15:guide id="31" orient="horz" pos="17653" userDrawn="1">
          <p15:clr>
            <a:srgbClr val="A4A3A4"/>
          </p15:clr>
        </p15:guide>
        <p15:guide id="32" orient="horz" pos="6950" userDrawn="1">
          <p15:clr>
            <a:srgbClr val="A4A3A4"/>
          </p15:clr>
        </p15:guide>
        <p15:guide id="33" orient="horz" pos="7087" userDrawn="1">
          <p15:clr>
            <a:srgbClr val="A4A3A4"/>
          </p15:clr>
        </p15:guide>
        <p15:guide id="34" orient="horz" pos="13526" userDrawn="1">
          <p15:clr>
            <a:srgbClr val="A4A3A4"/>
          </p15:clr>
        </p15:guide>
        <p15:guide id="35" orient="horz" pos="136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66"/>
    <a:srgbClr val="DDE9E4"/>
    <a:srgbClr val="BF5B09"/>
    <a:srgbClr val="DDE5E4"/>
    <a:srgbClr val="E2E4E3"/>
    <a:srgbClr val="FEF2E8"/>
    <a:srgbClr val="5EA8CE"/>
    <a:srgbClr val="002147"/>
    <a:srgbClr val="0075B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068" autoAdjust="0"/>
    <p:restoredTop sz="96357" autoAdjust="0"/>
  </p:normalViewPr>
  <p:slideViewPr>
    <p:cSldViewPr>
      <p:cViewPr varScale="1">
        <p:scale>
          <a:sx n="22" d="100"/>
          <a:sy n="22" d="100"/>
        </p:scale>
        <p:origin x="3930" y="120"/>
      </p:cViewPr>
      <p:guideLst>
        <p:guide orient="horz" pos="10623"/>
        <p:guide pos="13351"/>
        <p:guide pos="10882"/>
        <p:guide pos="119"/>
        <p:guide orient="horz" pos="239"/>
        <p:guide orient="horz" pos="18832"/>
        <p:guide orient="horz" pos="3595"/>
        <p:guide orient="horz" pos="3730"/>
        <p:guide orient="horz" pos="4366"/>
        <p:guide orient="horz" pos="4687"/>
        <p:guide pos="10814"/>
        <p:guide pos="1865"/>
        <p:guide pos="11605"/>
        <p:guide pos="1933"/>
        <p:guide pos="11537"/>
        <p:guide orient="horz" pos="9990"/>
        <p:guide orient="horz" pos="10171"/>
        <p:guide orient="horz" pos="11259"/>
        <p:guide orient="horz" pos="11365"/>
        <p:guide orient="horz" pos="17516"/>
        <p:guide pos="2747"/>
        <p:guide pos="2678"/>
        <p:guide pos="6782"/>
        <p:guide orient="horz" pos="15342"/>
        <p:guide orient="horz" pos="15432"/>
        <p:guide orient="horz" pos="16067"/>
        <p:guide orient="horz" pos="16203"/>
        <p:guide orient="horz" pos="10489"/>
        <p:guide orient="horz" pos="17653"/>
        <p:guide orient="horz" pos="6950"/>
        <p:guide orient="horz" pos="7087"/>
        <p:guide orient="horz" pos="13526"/>
        <p:guide orient="horz" pos="136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78426" cy="511731"/>
          </a:xfrm>
          <a:prstGeom prst="rect">
            <a:avLst/>
          </a:prstGeom>
        </p:spPr>
        <p:txBody>
          <a:bodyPr vert="horz" lIns="99059" tIns="49530" rIns="99059" bIns="49530" rtlCol="0"/>
          <a:lstStyle>
            <a:lvl1pPr algn="l" defTabSz="4524424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1"/>
            <a:ext cx="3078426" cy="511731"/>
          </a:xfrm>
          <a:prstGeom prst="rect">
            <a:avLst/>
          </a:prstGeom>
        </p:spPr>
        <p:txBody>
          <a:bodyPr vert="horz" wrap="square" lIns="99059" tIns="49530" rIns="99059" bIns="4953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17C8D7AA-11C5-41FD-A1FC-4EE1E9AB6455}" type="datetimeFigureOut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768350"/>
            <a:ext cx="270986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9" tIns="49530" rIns="99059" bIns="4953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59" tIns="49530" rIns="99059" bIns="4953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6" cy="511731"/>
          </a:xfrm>
          <a:prstGeom prst="rect">
            <a:avLst/>
          </a:prstGeom>
        </p:spPr>
        <p:txBody>
          <a:bodyPr vert="horz" lIns="99059" tIns="49530" rIns="99059" bIns="49530" rtlCol="0" anchor="b"/>
          <a:lstStyle>
            <a:lvl1pPr algn="l" defTabSz="4524424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6" cy="511731"/>
          </a:xfrm>
          <a:prstGeom prst="rect">
            <a:avLst/>
          </a:prstGeom>
        </p:spPr>
        <p:txBody>
          <a:bodyPr vert="horz" wrap="square" lIns="99059" tIns="49530" rIns="99059" bIns="4953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2C1C4667-F87D-46F7-83D6-CE55272F55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5642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1pPr>
    <a:lvl2pPr marL="2087392"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2pPr>
    <a:lvl3pPr marL="4174788"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3pPr>
    <a:lvl4pPr marL="6263768"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4pPr>
    <a:lvl5pPr marL="8351156" algn="l" defTabSz="4174788" rtl="0" eaLnBrk="0" fontAlgn="base" hangingPunct="0">
      <a:spcBef>
        <a:spcPct val="30000"/>
      </a:spcBef>
      <a:spcAft>
        <a:spcPct val="0"/>
      </a:spcAft>
      <a:defRPr sz="5498" kern="1200">
        <a:solidFill>
          <a:schemeClr val="tx1"/>
        </a:solidFill>
        <a:latin typeface="+mn-lt"/>
        <a:ea typeface="MS PGothic" pitchFamily="34" charset="-128"/>
        <a:cs typeface="MS PGothic" charset="0"/>
      </a:defRPr>
    </a:lvl5pPr>
    <a:lvl6pPr marL="10440228" algn="l" defTabSz="4176092" rtl="0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6pPr>
    <a:lvl7pPr marL="12528272" algn="l" defTabSz="4176092" rtl="0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7pPr>
    <a:lvl8pPr marL="14616319" algn="l" defTabSz="4176092" rtl="0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8pPr>
    <a:lvl9pPr marL="16704363" algn="l" defTabSz="4176092" rtl="0" eaLnBrk="1" latinLnBrk="0" hangingPunct="1">
      <a:defRPr sz="54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97100" y="768350"/>
            <a:ext cx="2709863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804854" indent="-309559">
              <a:spcBef>
                <a:spcPct val="30000"/>
              </a:spcBef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238238" indent="-247648">
              <a:spcBef>
                <a:spcPct val="30000"/>
              </a:spcBef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733534" indent="-247648">
              <a:spcBef>
                <a:spcPct val="30000"/>
              </a:spcBef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228829" indent="-247648">
              <a:spcBef>
                <a:spcPct val="30000"/>
              </a:spcBef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724124" indent="-247648" defTabSz="4523009" eaLnBrk="0" fontAlgn="base" hangingPunct="0">
              <a:spcBef>
                <a:spcPct val="3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3219420" indent="-247648" defTabSz="4523009" eaLnBrk="0" fontAlgn="base" hangingPunct="0">
              <a:spcBef>
                <a:spcPct val="3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714715" indent="-247648" defTabSz="4523009" eaLnBrk="0" fontAlgn="base" hangingPunct="0">
              <a:spcBef>
                <a:spcPct val="3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4210010" indent="-247648" defTabSz="4523009" eaLnBrk="0" fontAlgn="base" hangingPunct="0">
              <a:spcBef>
                <a:spcPct val="3000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21783AA-BA10-41FC-B6F8-47C6A791235E}" type="slidenum">
              <a:rPr lang="en-GB" altLang="en-US" sz="1300"/>
              <a:pPr>
                <a:spcBef>
                  <a:spcPct val="0"/>
                </a:spcBef>
              </a:pPr>
              <a:t>1</a:t>
            </a:fld>
            <a:endParaRPr lang="en-GB" altLang="en-US" sz="1300"/>
          </a:p>
        </p:txBody>
      </p:sp>
    </p:spTree>
    <p:extLst>
      <p:ext uri="{BB962C8B-B14F-4D97-AF65-F5344CB8AC3E}">
        <p14:creationId xmlns:p14="http://schemas.microsoft.com/office/powerpoint/2010/main" val="978424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6" y="9404945"/>
            <a:ext cx="18176081" cy="648954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7549" y="17155957"/>
            <a:ext cx="14968537" cy="773700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42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0855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128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171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213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256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299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342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F0EAC-E8DD-4A68-8104-6BC1E62E0A4F}" type="datetimeFigureOut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F1590-3C89-4D12-B370-21536F51FA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29327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29C8A-EA33-4AA1-8C2A-AF27E8A71F1B}" type="datetimeFigureOut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BB7F2-873D-4B96-B409-1654A50B30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5635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581818" y="5354234"/>
            <a:ext cx="22523340" cy="1140576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4373" y="5354234"/>
            <a:ext cx="67221059" cy="1140576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506398-A11B-4783-99E4-F43C05ED9D1B}" type="datetimeFigureOut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D4DC8-7CCD-44A1-8B66-674A22B21D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8795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A5A4F-90E6-4D82-BD67-30033233D19B}" type="datetimeFigureOut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F7EFAA-1085-4529-863C-6F627B2512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9061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9161" y="19454633"/>
            <a:ext cx="18176081" cy="6012992"/>
          </a:xfrm>
        </p:spPr>
        <p:txBody>
          <a:bodyPr anchor="t"/>
          <a:lstStyle>
            <a:lvl1pPr algn="l">
              <a:defRPr sz="9138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89161" y="12831931"/>
            <a:ext cx="18176081" cy="6622700"/>
          </a:xfrm>
        </p:spPr>
        <p:txBody>
          <a:bodyPr anchor="b"/>
          <a:lstStyle>
            <a:lvl1pPr marL="0" indent="0">
              <a:buNone/>
              <a:defRPr sz="4546">
                <a:solidFill>
                  <a:schemeClr val="tx1">
                    <a:tint val="75000"/>
                  </a:schemeClr>
                </a:solidFill>
              </a:defRPr>
            </a:lvl1pPr>
            <a:lvl2pPr marL="1042774" indent="0">
              <a:buNone/>
              <a:defRPr sz="4094">
                <a:solidFill>
                  <a:schemeClr val="tx1">
                    <a:tint val="75000"/>
                  </a:schemeClr>
                </a:solidFill>
              </a:defRPr>
            </a:lvl2pPr>
            <a:lvl3pPr marL="2085553" indent="0">
              <a:buNone/>
              <a:defRPr sz="3645">
                <a:solidFill>
                  <a:schemeClr val="tx1">
                    <a:tint val="75000"/>
                  </a:schemeClr>
                </a:solidFill>
              </a:defRPr>
            </a:lvl3pPr>
            <a:lvl4pPr marL="3128326" indent="0">
              <a:buNone/>
              <a:defRPr sz="3195">
                <a:solidFill>
                  <a:schemeClr val="tx1">
                    <a:tint val="75000"/>
                  </a:schemeClr>
                </a:solidFill>
              </a:defRPr>
            </a:lvl4pPr>
            <a:lvl5pPr marL="4171104" indent="0">
              <a:buNone/>
              <a:defRPr sz="3195">
                <a:solidFill>
                  <a:schemeClr val="tx1">
                    <a:tint val="75000"/>
                  </a:schemeClr>
                </a:solidFill>
              </a:defRPr>
            </a:lvl5pPr>
            <a:lvl6pPr marL="5213877" indent="0">
              <a:buNone/>
              <a:defRPr sz="3195">
                <a:solidFill>
                  <a:schemeClr val="tx1">
                    <a:tint val="75000"/>
                  </a:schemeClr>
                </a:solidFill>
              </a:defRPr>
            </a:lvl6pPr>
            <a:lvl7pPr marL="6256655" indent="0">
              <a:buNone/>
              <a:defRPr sz="3195">
                <a:solidFill>
                  <a:schemeClr val="tx1">
                    <a:tint val="75000"/>
                  </a:schemeClr>
                </a:solidFill>
              </a:defRPr>
            </a:lvl7pPr>
            <a:lvl8pPr marL="7299428" indent="0">
              <a:buNone/>
              <a:defRPr sz="3195">
                <a:solidFill>
                  <a:schemeClr val="tx1">
                    <a:tint val="75000"/>
                  </a:schemeClr>
                </a:solidFill>
              </a:defRPr>
            </a:lvl8pPr>
            <a:lvl9pPr marL="8342204" indent="0">
              <a:buNone/>
              <a:defRPr sz="31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7EC72-0DC8-472F-802C-F7045CBF94B2}" type="datetimeFigureOut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2E098-7AE2-4733-ABC5-6B20E265B6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33229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4373" y="31193289"/>
            <a:ext cx="44872203" cy="88218606"/>
          </a:xfrm>
        </p:spPr>
        <p:txBody>
          <a:bodyPr/>
          <a:lstStyle>
            <a:lvl1pPr>
              <a:defRPr sz="6391"/>
            </a:lvl1pPr>
            <a:lvl2pPr>
              <a:defRPr sz="5494"/>
            </a:lvl2pPr>
            <a:lvl3pPr>
              <a:defRPr sz="4546"/>
            </a:lvl3pPr>
            <a:lvl4pPr>
              <a:defRPr sz="4094"/>
            </a:lvl4pPr>
            <a:lvl5pPr>
              <a:defRPr sz="4094"/>
            </a:lvl5pPr>
            <a:lvl6pPr>
              <a:defRPr sz="4094"/>
            </a:lvl6pPr>
            <a:lvl7pPr>
              <a:defRPr sz="4094"/>
            </a:lvl7pPr>
            <a:lvl8pPr>
              <a:defRPr sz="4094"/>
            </a:lvl8pPr>
            <a:lvl9pPr>
              <a:defRPr sz="40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32958" y="31193289"/>
            <a:ext cx="44872200" cy="88218606"/>
          </a:xfrm>
        </p:spPr>
        <p:txBody>
          <a:bodyPr/>
          <a:lstStyle>
            <a:lvl1pPr>
              <a:defRPr sz="6391"/>
            </a:lvl1pPr>
            <a:lvl2pPr>
              <a:defRPr sz="5494"/>
            </a:lvl2pPr>
            <a:lvl3pPr>
              <a:defRPr sz="4546"/>
            </a:lvl3pPr>
            <a:lvl4pPr>
              <a:defRPr sz="4094"/>
            </a:lvl4pPr>
            <a:lvl5pPr>
              <a:defRPr sz="4094"/>
            </a:lvl5pPr>
            <a:lvl6pPr>
              <a:defRPr sz="4094"/>
            </a:lvl6pPr>
            <a:lvl7pPr>
              <a:defRPr sz="4094"/>
            </a:lvl7pPr>
            <a:lvl8pPr>
              <a:defRPr sz="4094"/>
            </a:lvl8pPr>
            <a:lvl9pPr>
              <a:defRPr sz="409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044D1-A50A-41CC-B852-EE5DC3205EE0}" type="datetimeFigureOut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EAE9E-A4EE-4465-937A-A87FBB90F7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1275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184" y="1212418"/>
            <a:ext cx="19245263" cy="504586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186" y="6776893"/>
            <a:ext cx="9448148" cy="2824283"/>
          </a:xfrm>
        </p:spPr>
        <p:txBody>
          <a:bodyPr anchor="b"/>
          <a:lstStyle>
            <a:lvl1pPr marL="0" indent="0">
              <a:buNone/>
              <a:defRPr sz="5494" b="1"/>
            </a:lvl1pPr>
            <a:lvl2pPr marL="1042774" indent="0">
              <a:buNone/>
              <a:defRPr sz="4546" b="1"/>
            </a:lvl2pPr>
            <a:lvl3pPr marL="2085553" indent="0">
              <a:buNone/>
              <a:defRPr sz="4094" b="1"/>
            </a:lvl3pPr>
            <a:lvl4pPr marL="3128326" indent="0">
              <a:buNone/>
              <a:defRPr sz="3645" b="1"/>
            </a:lvl4pPr>
            <a:lvl5pPr marL="4171104" indent="0">
              <a:buNone/>
              <a:defRPr sz="3645" b="1"/>
            </a:lvl5pPr>
            <a:lvl6pPr marL="5213877" indent="0">
              <a:buNone/>
              <a:defRPr sz="3645" b="1"/>
            </a:lvl6pPr>
            <a:lvl7pPr marL="6256655" indent="0">
              <a:buNone/>
              <a:defRPr sz="3645" b="1"/>
            </a:lvl7pPr>
            <a:lvl8pPr marL="7299428" indent="0">
              <a:buNone/>
              <a:defRPr sz="3645" b="1"/>
            </a:lvl8pPr>
            <a:lvl9pPr marL="8342204" indent="0">
              <a:buNone/>
              <a:defRPr sz="36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186" y="9601169"/>
            <a:ext cx="9448148" cy="17443290"/>
          </a:xfrm>
        </p:spPr>
        <p:txBody>
          <a:bodyPr/>
          <a:lstStyle>
            <a:lvl1pPr>
              <a:defRPr sz="5494"/>
            </a:lvl1pPr>
            <a:lvl2pPr>
              <a:defRPr sz="4546"/>
            </a:lvl2pPr>
            <a:lvl3pPr>
              <a:defRPr sz="4094"/>
            </a:lvl3pPr>
            <a:lvl4pPr>
              <a:defRPr sz="3645"/>
            </a:lvl4pPr>
            <a:lvl5pPr>
              <a:defRPr sz="3645"/>
            </a:lvl5pPr>
            <a:lvl6pPr>
              <a:defRPr sz="3645"/>
            </a:lvl6pPr>
            <a:lvl7pPr>
              <a:defRPr sz="3645"/>
            </a:lvl7pPr>
            <a:lvl8pPr>
              <a:defRPr sz="3645"/>
            </a:lvl8pPr>
            <a:lvl9pPr>
              <a:defRPr sz="36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62593" y="6776893"/>
            <a:ext cx="9451859" cy="2824283"/>
          </a:xfrm>
        </p:spPr>
        <p:txBody>
          <a:bodyPr anchor="b"/>
          <a:lstStyle>
            <a:lvl1pPr marL="0" indent="0">
              <a:buNone/>
              <a:defRPr sz="5494" b="1"/>
            </a:lvl1pPr>
            <a:lvl2pPr marL="1042774" indent="0">
              <a:buNone/>
              <a:defRPr sz="4546" b="1"/>
            </a:lvl2pPr>
            <a:lvl3pPr marL="2085553" indent="0">
              <a:buNone/>
              <a:defRPr sz="4094" b="1"/>
            </a:lvl3pPr>
            <a:lvl4pPr marL="3128326" indent="0">
              <a:buNone/>
              <a:defRPr sz="3645" b="1"/>
            </a:lvl4pPr>
            <a:lvl5pPr marL="4171104" indent="0">
              <a:buNone/>
              <a:defRPr sz="3645" b="1"/>
            </a:lvl5pPr>
            <a:lvl6pPr marL="5213877" indent="0">
              <a:buNone/>
              <a:defRPr sz="3645" b="1"/>
            </a:lvl6pPr>
            <a:lvl7pPr marL="6256655" indent="0">
              <a:buNone/>
              <a:defRPr sz="3645" b="1"/>
            </a:lvl7pPr>
            <a:lvl8pPr marL="7299428" indent="0">
              <a:buNone/>
              <a:defRPr sz="3645" b="1"/>
            </a:lvl8pPr>
            <a:lvl9pPr marL="8342204" indent="0">
              <a:buNone/>
              <a:defRPr sz="364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62593" y="9601169"/>
            <a:ext cx="9451859" cy="17443290"/>
          </a:xfrm>
        </p:spPr>
        <p:txBody>
          <a:bodyPr/>
          <a:lstStyle>
            <a:lvl1pPr>
              <a:defRPr sz="5494"/>
            </a:lvl1pPr>
            <a:lvl2pPr>
              <a:defRPr sz="4546"/>
            </a:lvl2pPr>
            <a:lvl3pPr>
              <a:defRPr sz="4094"/>
            </a:lvl3pPr>
            <a:lvl4pPr>
              <a:defRPr sz="3645"/>
            </a:lvl4pPr>
            <a:lvl5pPr>
              <a:defRPr sz="3645"/>
            </a:lvl5pPr>
            <a:lvl6pPr>
              <a:defRPr sz="3645"/>
            </a:lvl6pPr>
            <a:lvl7pPr>
              <a:defRPr sz="3645"/>
            </a:lvl7pPr>
            <a:lvl8pPr>
              <a:defRPr sz="3645"/>
            </a:lvl8pPr>
            <a:lvl9pPr>
              <a:defRPr sz="364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F6920-2480-428E-B583-034A84FBAFEF}" type="datetimeFigureOut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4CB21-E74A-44CB-BCDD-BA63CDC4A94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4810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BF364-97DD-4485-B80B-C1CEE297B05F}" type="datetimeFigureOut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83F8E-3D3E-4B20-99F0-77532BC348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7481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51692-E705-4893-ADE5-3C2D4032370F}" type="datetimeFigureOut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B4123-978B-486B-B223-FFFEE6DB16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2279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186" y="1205407"/>
            <a:ext cx="7035066" cy="5129967"/>
          </a:xfrm>
        </p:spPr>
        <p:txBody>
          <a:bodyPr anchor="b"/>
          <a:lstStyle>
            <a:lvl1pPr algn="l">
              <a:defRPr sz="4546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0409" y="1205407"/>
            <a:ext cx="11954039" cy="25839055"/>
          </a:xfrm>
        </p:spPr>
        <p:txBody>
          <a:bodyPr/>
          <a:lstStyle>
            <a:lvl1pPr>
              <a:defRPr sz="7293"/>
            </a:lvl1pPr>
            <a:lvl2pPr>
              <a:defRPr sz="6391"/>
            </a:lvl2pPr>
            <a:lvl3pPr>
              <a:defRPr sz="5494"/>
            </a:lvl3pPr>
            <a:lvl4pPr>
              <a:defRPr sz="4546"/>
            </a:lvl4pPr>
            <a:lvl5pPr>
              <a:defRPr sz="4546"/>
            </a:lvl5pPr>
            <a:lvl6pPr>
              <a:defRPr sz="4546"/>
            </a:lvl6pPr>
            <a:lvl7pPr>
              <a:defRPr sz="4546"/>
            </a:lvl7pPr>
            <a:lvl8pPr>
              <a:defRPr sz="4546"/>
            </a:lvl8pPr>
            <a:lvl9pPr>
              <a:defRPr sz="454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9186" y="6335369"/>
            <a:ext cx="7035066" cy="20709090"/>
          </a:xfrm>
        </p:spPr>
        <p:txBody>
          <a:bodyPr/>
          <a:lstStyle>
            <a:lvl1pPr marL="0" indent="0">
              <a:buNone/>
              <a:defRPr sz="3195"/>
            </a:lvl1pPr>
            <a:lvl2pPr marL="1042774" indent="0">
              <a:buNone/>
              <a:defRPr sz="2748"/>
            </a:lvl2pPr>
            <a:lvl3pPr marL="2085553" indent="0">
              <a:buNone/>
              <a:defRPr sz="2298"/>
            </a:lvl3pPr>
            <a:lvl4pPr marL="3128326" indent="0">
              <a:buNone/>
              <a:defRPr sz="2048"/>
            </a:lvl4pPr>
            <a:lvl5pPr marL="4171104" indent="0">
              <a:buNone/>
              <a:defRPr sz="2048"/>
            </a:lvl5pPr>
            <a:lvl6pPr marL="5213877" indent="0">
              <a:buNone/>
              <a:defRPr sz="2048"/>
            </a:lvl6pPr>
            <a:lvl7pPr marL="6256655" indent="0">
              <a:buNone/>
              <a:defRPr sz="2048"/>
            </a:lvl7pPr>
            <a:lvl8pPr marL="7299428" indent="0">
              <a:buNone/>
              <a:defRPr sz="2048"/>
            </a:lvl8pPr>
            <a:lvl9pPr marL="8342204" indent="0">
              <a:buNone/>
              <a:defRPr sz="20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F0A56-2133-4FCA-9A29-1CA34C361211}" type="datetimeFigureOut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36ABD-7BDA-45FF-BE7A-694E95152B1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4353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343" y="21192652"/>
            <a:ext cx="12830175" cy="2501911"/>
          </a:xfrm>
        </p:spPr>
        <p:txBody>
          <a:bodyPr anchor="b"/>
          <a:lstStyle>
            <a:lvl1pPr algn="l">
              <a:defRPr sz="4546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343" y="2705147"/>
            <a:ext cx="12830175" cy="18165128"/>
          </a:xfrm>
        </p:spPr>
        <p:txBody>
          <a:bodyPr rtlCol="0">
            <a:normAutofit/>
          </a:bodyPr>
          <a:lstStyle>
            <a:lvl1pPr marL="0" indent="0">
              <a:buNone/>
              <a:defRPr sz="7293"/>
            </a:lvl1pPr>
            <a:lvl2pPr marL="1042774" indent="0">
              <a:buNone/>
              <a:defRPr sz="6391"/>
            </a:lvl2pPr>
            <a:lvl3pPr marL="2085553" indent="0">
              <a:buNone/>
              <a:defRPr sz="5494"/>
            </a:lvl3pPr>
            <a:lvl4pPr marL="3128326" indent="0">
              <a:buNone/>
              <a:defRPr sz="4546"/>
            </a:lvl4pPr>
            <a:lvl5pPr marL="4171104" indent="0">
              <a:buNone/>
              <a:defRPr sz="4546"/>
            </a:lvl5pPr>
            <a:lvl6pPr marL="5213877" indent="0">
              <a:buNone/>
              <a:defRPr sz="4546"/>
            </a:lvl6pPr>
            <a:lvl7pPr marL="6256655" indent="0">
              <a:buNone/>
              <a:defRPr sz="4546"/>
            </a:lvl7pPr>
            <a:lvl8pPr marL="7299428" indent="0">
              <a:buNone/>
              <a:defRPr sz="4546"/>
            </a:lvl8pPr>
            <a:lvl9pPr marL="8342204" indent="0">
              <a:buNone/>
              <a:defRPr sz="4546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343" y="23694561"/>
            <a:ext cx="12830175" cy="3553131"/>
          </a:xfrm>
        </p:spPr>
        <p:txBody>
          <a:bodyPr/>
          <a:lstStyle>
            <a:lvl1pPr marL="0" indent="0">
              <a:buNone/>
              <a:defRPr sz="3195"/>
            </a:lvl1pPr>
            <a:lvl2pPr marL="1042774" indent="0">
              <a:buNone/>
              <a:defRPr sz="2748"/>
            </a:lvl2pPr>
            <a:lvl3pPr marL="2085553" indent="0">
              <a:buNone/>
              <a:defRPr sz="2298"/>
            </a:lvl3pPr>
            <a:lvl4pPr marL="3128326" indent="0">
              <a:buNone/>
              <a:defRPr sz="2048"/>
            </a:lvl4pPr>
            <a:lvl5pPr marL="4171104" indent="0">
              <a:buNone/>
              <a:defRPr sz="2048"/>
            </a:lvl5pPr>
            <a:lvl6pPr marL="5213877" indent="0">
              <a:buNone/>
              <a:defRPr sz="2048"/>
            </a:lvl6pPr>
            <a:lvl7pPr marL="6256655" indent="0">
              <a:buNone/>
              <a:defRPr sz="2048"/>
            </a:lvl7pPr>
            <a:lvl8pPr marL="7299428" indent="0">
              <a:buNone/>
              <a:defRPr sz="2048"/>
            </a:lvl8pPr>
            <a:lvl9pPr marL="8342204" indent="0">
              <a:buNone/>
              <a:defRPr sz="204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4CA27-5260-4C0A-97F7-102174443FAE}" type="datetimeFigureOut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2F86E-D487-4E39-BDBC-5CDDA601A40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662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68954" y="1212666"/>
            <a:ext cx="19245739" cy="5045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68954" y="7064860"/>
            <a:ext cx="19245739" cy="1998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17643" tIns="208822" rIns="417643" bIns="20882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8954" y="28061000"/>
            <a:ext cx="4989459" cy="1611058"/>
          </a:xfrm>
          <a:prstGeom prst="rect">
            <a:avLst/>
          </a:prstGeom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2748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8640D83-3D02-4E00-B291-913A568807A0}" type="datetimeFigureOut">
              <a:rPr lang="en-GB" altLang="en-US"/>
              <a:pPr>
                <a:defRPr/>
              </a:pPr>
              <a:t>06/11/2023</a:t>
            </a:fld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05774" y="28061000"/>
            <a:ext cx="6772090" cy="16110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 defTabSz="2085553" eaLnBrk="1" fontAlgn="auto" hangingPunct="1">
              <a:spcBef>
                <a:spcPts val="0"/>
              </a:spcBef>
              <a:spcAft>
                <a:spcPts val="0"/>
              </a:spcAft>
              <a:defRPr sz="2748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325231" y="28061000"/>
            <a:ext cx="4989459" cy="1611058"/>
          </a:xfrm>
          <a:prstGeom prst="rect">
            <a:avLst/>
          </a:prstGeom>
        </p:spPr>
        <p:txBody>
          <a:bodyPr vert="horz" wrap="square" lIns="417643" tIns="208822" rIns="417643" bIns="20882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748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821CC96-29AF-458C-8BF4-687C71E41A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84900" rtl="0" eaLnBrk="0" fontAlgn="base" hangingPunct="0">
        <a:spcBef>
          <a:spcPct val="0"/>
        </a:spcBef>
        <a:spcAft>
          <a:spcPct val="0"/>
        </a:spcAft>
        <a:defRPr sz="10039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2084900" rtl="0" eaLnBrk="0" fontAlgn="base" hangingPunct="0">
        <a:spcBef>
          <a:spcPct val="0"/>
        </a:spcBef>
        <a:spcAft>
          <a:spcPct val="0"/>
        </a:spcAft>
        <a:defRPr sz="10039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2pPr>
      <a:lvl3pPr algn="ctr" defTabSz="2084900" rtl="0" eaLnBrk="0" fontAlgn="base" hangingPunct="0">
        <a:spcBef>
          <a:spcPct val="0"/>
        </a:spcBef>
        <a:spcAft>
          <a:spcPct val="0"/>
        </a:spcAft>
        <a:defRPr sz="10039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3pPr>
      <a:lvl4pPr algn="ctr" defTabSz="2084900" rtl="0" eaLnBrk="0" fontAlgn="base" hangingPunct="0">
        <a:spcBef>
          <a:spcPct val="0"/>
        </a:spcBef>
        <a:spcAft>
          <a:spcPct val="0"/>
        </a:spcAft>
        <a:defRPr sz="10039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4pPr>
      <a:lvl5pPr algn="ctr" defTabSz="2084900" rtl="0" eaLnBrk="0" fontAlgn="base" hangingPunct="0">
        <a:spcBef>
          <a:spcPct val="0"/>
        </a:spcBef>
        <a:spcAft>
          <a:spcPct val="0"/>
        </a:spcAft>
        <a:defRPr sz="10039">
          <a:solidFill>
            <a:schemeClr val="tx1"/>
          </a:solidFill>
          <a:latin typeface="Calibri" pitchFamily="34" charset="0"/>
          <a:ea typeface="MS PGothic" pitchFamily="34" charset="-128"/>
          <a:cs typeface="MS PGothic" charset="0"/>
        </a:defRPr>
      </a:lvl5pPr>
      <a:lvl6pPr marL="228309" algn="ctr" defTabSz="2084900" rtl="0" fontAlgn="base">
        <a:spcBef>
          <a:spcPct val="0"/>
        </a:spcBef>
        <a:spcAft>
          <a:spcPct val="0"/>
        </a:spcAft>
        <a:defRPr sz="10039">
          <a:solidFill>
            <a:schemeClr val="tx1"/>
          </a:solidFill>
          <a:latin typeface="Calibri" pitchFamily="34" charset="0"/>
        </a:defRPr>
      </a:lvl6pPr>
      <a:lvl7pPr marL="456613" algn="ctr" defTabSz="2084900" rtl="0" fontAlgn="base">
        <a:spcBef>
          <a:spcPct val="0"/>
        </a:spcBef>
        <a:spcAft>
          <a:spcPct val="0"/>
        </a:spcAft>
        <a:defRPr sz="10039">
          <a:solidFill>
            <a:schemeClr val="tx1"/>
          </a:solidFill>
          <a:latin typeface="Calibri" pitchFamily="34" charset="0"/>
        </a:defRPr>
      </a:lvl7pPr>
      <a:lvl8pPr marL="684925" algn="ctr" defTabSz="2084900" rtl="0" fontAlgn="base">
        <a:spcBef>
          <a:spcPct val="0"/>
        </a:spcBef>
        <a:spcAft>
          <a:spcPct val="0"/>
        </a:spcAft>
        <a:defRPr sz="10039">
          <a:solidFill>
            <a:schemeClr val="tx1"/>
          </a:solidFill>
          <a:latin typeface="Calibri" pitchFamily="34" charset="0"/>
        </a:defRPr>
      </a:lvl8pPr>
      <a:lvl9pPr marL="913235" algn="ctr" defTabSz="2084900" rtl="0" fontAlgn="base">
        <a:spcBef>
          <a:spcPct val="0"/>
        </a:spcBef>
        <a:spcAft>
          <a:spcPct val="0"/>
        </a:spcAft>
        <a:defRPr sz="10039">
          <a:solidFill>
            <a:schemeClr val="tx1"/>
          </a:solidFill>
          <a:latin typeface="Calibri" pitchFamily="34" charset="0"/>
        </a:defRPr>
      </a:lvl9pPr>
    </p:titleStyle>
    <p:bodyStyle>
      <a:lvl1pPr marL="781640" indent="-781640" algn="l" defTabSz="2084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7293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1694082" indent="-651628" algn="l" defTabSz="2084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6391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2606521" indent="-520830" algn="l" defTabSz="2084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5494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3648972" indent="-520830" algn="l" defTabSz="2084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4546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4692214" indent="-520830" algn="l" defTabSz="20849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4546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5735265" indent="-521388" algn="l" defTabSz="2085553" rtl="0" eaLnBrk="1" latinLnBrk="0" hangingPunct="1">
        <a:spcBef>
          <a:spcPct val="20000"/>
        </a:spcBef>
        <a:buFont typeface="Arial" panose="020B0604020202020204" pitchFamily="34" charset="0"/>
        <a:buChar char="•"/>
        <a:defRPr sz="4546" kern="1200">
          <a:solidFill>
            <a:schemeClr val="tx1"/>
          </a:solidFill>
          <a:latin typeface="+mn-lt"/>
          <a:ea typeface="+mn-ea"/>
          <a:cs typeface="+mn-cs"/>
        </a:defRPr>
      </a:lvl6pPr>
      <a:lvl7pPr marL="6778042" indent="-521388" algn="l" defTabSz="2085553" rtl="0" eaLnBrk="1" latinLnBrk="0" hangingPunct="1">
        <a:spcBef>
          <a:spcPct val="20000"/>
        </a:spcBef>
        <a:buFont typeface="Arial" panose="020B0604020202020204" pitchFamily="34" charset="0"/>
        <a:buChar char="•"/>
        <a:defRPr sz="4546" kern="1200">
          <a:solidFill>
            <a:schemeClr val="tx1"/>
          </a:solidFill>
          <a:latin typeface="+mn-lt"/>
          <a:ea typeface="+mn-ea"/>
          <a:cs typeface="+mn-cs"/>
        </a:defRPr>
      </a:lvl7pPr>
      <a:lvl8pPr marL="7820816" indent="-521388" algn="l" defTabSz="2085553" rtl="0" eaLnBrk="1" latinLnBrk="0" hangingPunct="1">
        <a:spcBef>
          <a:spcPct val="20000"/>
        </a:spcBef>
        <a:buFont typeface="Arial" panose="020B0604020202020204" pitchFamily="34" charset="0"/>
        <a:buChar char="•"/>
        <a:defRPr sz="4546" kern="1200">
          <a:solidFill>
            <a:schemeClr val="tx1"/>
          </a:solidFill>
          <a:latin typeface="+mn-lt"/>
          <a:ea typeface="+mn-ea"/>
          <a:cs typeface="+mn-cs"/>
        </a:defRPr>
      </a:lvl8pPr>
      <a:lvl9pPr marL="8863593" indent="-521388" algn="l" defTabSz="2085553" rtl="0" eaLnBrk="1" latinLnBrk="0" hangingPunct="1">
        <a:spcBef>
          <a:spcPct val="20000"/>
        </a:spcBef>
        <a:buFont typeface="Arial" panose="020B0604020202020204" pitchFamily="34" charset="0"/>
        <a:buChar char="•"/>
        <a:defRPr sz="45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85553" rtl="0" eaLnBrk="1" latinLnBrk="0" hangingPunct="1">
        <a:defRPr sz="4094" kern="1200">
          <a:solidFill>
            <a:schemeClr val="tx1"/>
          </a:solidFill>
          <a:latin typeface="+mn-lt"/>
          <a:ea typeface="+mn-ea"/>
          <a:cs typeface="+mn-cs"/>
        </a:defRPr>
      </a:lvl1pPr>
      <a:lvl2pPr marL="1042774" algn="l" defTabSz="2085553" rtl="0" eaLnBrk="1" latinLnBrk="0" hangingPunct="1">
        <a:defRPr sz="4094" kern="1200">
          <a:solidFill>
            <a:schemeClr val="tx1"/>
          </a:solidFill>
          <a:latin typeface="+mn-lt"/>
          <a:ea typeface="+mn-ea"/>
          <a:cs typeface="+mn-cs"/>
        </a:defRPr>
      </a:lvl2pPr>
      <a:lvl3pPr marL="2085553" algn="l" defTabSz="2085553" rtl="0" eaLnBrk="1" latinLnBrk="0" hangingPunct="1">
        <a:defRPr sz="4094" kern="1200">
          <a:solidFill>
            <a:schemeClr val="tx1"/>
          </a:solidFill>
          <a:latin typeface="+mn-lt"/>
          <a:ea typeface="+mn-ea"/>
          <a:cs typeface="+mn-cs"/>
        </a:defRPr>
      </a:lvl3pPr>
      <a:lvl4pPr marL="3128326" algn="l" defTabSz="2085553" rtl="0" eaLnBrk="1" latinLnBrk="0" hangingPunct="1">
        <a:defRPr sz="4094" kern="1200">
          <a:solidFill>
            <a:schemeClr val="tx1"/>
          </a:solidFill>
          <a:latin typeface="+mn-lt"/>
          <a:ea typeface="+mn-ea"/>
          <a:cs typeface="+mn-cs"/>
        </a:defRPr>
      </a:lvl4pPr>
      <a:lvl5pPr marL="4171104" algn="l" defTabSz="2085553" rtl="0" eaLnBrk="1" latinLnBrk="0" hangingPunct="1">
        <a:defRPr sz="4094" kern="1200">
          <a:solidFill>
            <a:schemeClr val="tx1"/>
          </a:solidFill>
          <a:latin typeface="+mn-lt"/>
          <a:ea typeface="+mn-ea"/>
          <a:cs typeface="+mn-cs"/>
        </a:defRPr>
      </a:lvl5pPr>
      <a:lvl6pPr marL="5213877" algn="l" defTabSz="2085553" rtl="0" eaLnBrk="1" latinLnBrk="0" hangingPunct="1">
        <a:defRPr sz="4094" kern="1200">
          <a:solidFill>
            <a:schemeClr val="tx1"/>
          </a:solidFill>
          <a:latin typeface="+mn-lt"/>
          <a:ea typeface="+mn-ea"/>
          <a:cs typeface="+mn-cs"/>
        </a:defRPr>
      </a:lvl6pPr>
      <a:lvl7pPr marL="6256655" algn="l" defTabSz="2085553" rtl="0" eaLnBrk="1" latinLnBrk="0" hangingPunct="1">
        <a:defRPr sz="4094" kern="1200">
          <a:solidFill>
            <a:schemeClr val="tx1"/>
          </a:solidFill>
          <a:latin typeface="+mn-lt"/>
          <a:ea typeface="+mn-ea"/>
          <a:cs typeface="+mn-cs"/>
        </a:defRPr>
      </a:lvl7pPr>
      <a:lvl8pPr marL="7299428" algn="l" defTabSz="2085553" rtl="0" eaLnBrk="1" latinLnBrk="0" hangingPunct="1">
        <a:defRPr sz="4094" kern="1200">
          <a:solidFill>
            <a:schemeClr val="tx1"/>
          </a:solidFill>
          <a:latin typeface="+mn-lt"/>
          <a:ea typeface="+mn-ea"/>
          <a:cs typeface="+mn-cs"/>
        </a:defRPr>
      </a:lvl8pPr>
      <a:lvl9pPr marL="8342204" algn="l" defTabSz="2085553" rtl="0" eaLnBrk="1" latinLnBrk="0" hangingPunct="1">
        <a:defRPr sz="40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png"/><Relationship Id="rId18" Type="http://schemas.openxmlformats.org/officeDocument/2006/relationships/image" Target="../media/image16.sv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svg"/><Relationship Id="rId7" Type="http://schemas.openxmlformats.org/officeDocument/2006/relationships/image" Target="../media/image5.png"/><Relationship Id="rId12" Type="http://schemas.openxmlformats.org/officeDocument/2006/relationships/image" Target="../media/image10.svg"/><Relationship Id="rId17" Type="http://schemas.openxmlformats.org/officeDocument/2006/relationships/image" Target="../media/image15.png"/><Relationship Id="rId25" Type="http://schemas.openxmlformats.org/officeDocument/2006/relationships/image" Target="../media/image23.jp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jpg"/><Relationship Id="rId20" Type="http://schemas.openxmlformats.org/officeDocument/2006/relationships/image" Target="../media/image18.png"/><Relationship Id="rId29" Type="http://schemas.openxmlformats.org/officeDocument/2006/relationships/image" Target="../media/image27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svg"/><Relationship Id="rId32" Type="http://schemas.openxmlformats.org/officeDocument/2006/relationships/image" Target="../media/image29.png"/><Relationship Id="rId5" Type="http://schemas.openxmlformats.org/officeDocument/2006/relationships/image" Target="../media/image3.png"/><Relationship Id="rId15" Type="http://schemas.openxmlformats.org/officeDocument/2006/relationships/image" Target="../media/image13.jpg"/><Relationship Id="rId23" Type="http://schemas.openxmlformats.org/officeDocument/2006/relationships/image" Target="../media/image21.png"/><Relationship Id="rId28" Type="http://schemas.openxmlformats.org/officeDocument/2006/relationships/image" Target="../media/image26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31" Type="http://schemas.openxmlformats.org/officeDocument/2006/relationships/hyperlink" Target="https://focus.web.ox.ac.uk/service-review-guide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Relationship Id="rId22" Type="http://schemas.openxmlformats.org/officeDocument/2006/relationships/image" Target="../media/image20.jpg"/><Relationship Id="rId27" Type="http://schemas.openxmlformats.org/officeDocument/2006/relationships/image" Target="../media/image25.svg"/><Relationship Id="rId30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E5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>
            <a:extLst>
              <a:ext uri="{FF2B5EF4-FFF2-40B4-BE49-F238E27FC236}">
                <a16:creationId xmlns:a16="http://schemas.microsoft.com/office/drawing/2014/main" id="{66817D7D-7075-4B83-A79B-6B21FD58531C}"/>
              </a:ext>
            </a:extLst>
          </p:cNvPr>
          <p:cNvSpPr/>
          <p:nvPr/>
        </p:nvSpPr>
        <p:spPr>
          <a:xfrm>
            <a:off x="216093" y="18842367"/>
            <a:ext cx="10404000" cy="4108352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lIns="254271" tIns="254271" rIns="254271" bIns="254271" anchor="t"/>
          <a:lstStyle/>
          <a:p>
            <a:pPr defTabSz="539810" eaLnBrk="1" fontAlgn="auto" hangingPunct="1">
              <a:spcBef>
                <a:spcPts val="0"/>
              </a:spcBef>
              <a:spcAft>
                <a:spcPts val="848"/>
              </a:spcAft>
            </a:pPr>
            <a:endParaRPr lang="en-GB" sz="2260" kern="0" dirty="0">
              <a:solidFill>
                <a:sysClr val="windowText" lastClr="000000"/>
              </a:solidFill>
              <a:latin typeface="+mj-l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C54CFDAF-CE54-45A9-9C2C-6540CF7F6551}"/>
              </a:ext>
            </a:extLst>
          </p:cNvPr>
          <p:cNvSpPr/>
          <p:nvPr/>
        </p:nvSpPr>
        <p:spPr>
          <a:xfrm>
            <a:off x="217660" y="13118060"/>
            <a:ext cx="10404000" cy="5159771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lIns="254271" tIns="254271" rIns="254271" bIns="254271" anchor="t"/>
          <a:lstStyle/>
          <a:p>
            <a:pPr defTabSz="539810" eaLnBrk="1" fontAlgn="auto" hangingPunct="1">
              <a:spcBef>
                <a:spcPts val="0"/>
              </a:spcBef>
              <a:spcAft>
                <a:spcPts val="848"/>
              </a:spcAft>
            </a:pPr>
            <a:endParaRPr lang="en-GB" sz="2260" kern="0" dirty="0">
              <a:solidFill>
                <a:sysClr val="windowText" lastClr="000000"/>
              </a:solidFill>
              <a:latin typeface="+mj-l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3115" name="TextBox 3"/>
          <p:cNvSpPr txBox="1">
            <a:spLocks noChangeArrowheads="1"/>
          </p:cNvSpPr>
          <p:nvPr/>
        </p:nvSpPr>
        <p:spPr bwMode="auto">
          <a:xfrm>
            <a:off x="216000" y="7242132"/>
            <a:ext cx="20927462" cy="4986852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lIns="254271" tIns="254271" rIns="254271" bIns="254271" anchor="t"/>
          <a:lstStyle>
            <a:defPPr>
              <a:defRPr lang="en-US"/>
            </a:defPPr>
            <a:lvl1pPr marL="484371" indent="-484371" defTabSz="1079664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298" kern="0">
                <a:solidFill>
                  <a:sysClr val="windowText" lastClr="00000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marL="0" indent="0" defTabSz="539810">
              <a:spcAft>
                <a:spcPts val="848"/>
              </a:spcAft>
              <a:buNone/>
            </a:pPr>
            <a:endParaRPr lang="en-GB" altLang="en-US" sz="2400" dirty="0">
              <a:latin typeface="FoundrySterling-Medium" panose="00000500000000000000" pitchFamily="2" charset="0"/>
            </a:endParaRPr>
          </a:p>
          <a:p>
            <a:pPr marL="0" indent="0" defTabSz="539810">
              <a:spcAft>
                <a:spcPts val="848"/>
              </a:spcAft>
              <a:buNone/>
            </a:pPr>
            <a:endParaRPr lang="en-GB" altLang="en-US" sz="2400" dirty="0">
              <a:latin typeface="FoundrySterling-Medium" panose="00000500000000000000" pitchFamily="2" charset="0"/>
            </a:endParaRPr>
          </a:p>
          <a:p>
            <a:pPr marL="0" indent="0" defTabSz="539810">
              <a:spcAft>
                <a:spcPts val="848"/>
              </a:spcAft>
              <a:buNone/>
            </a:pPr>
            <a:endParaRPr lang="en-GB" altLang="en-US" sz="2400" dirty="0">
              <a:latin typeface="FoundrySterling-Medium" panose="00000500000000000000" pitchFamily="2" charset="0"/>
            </a:endParaRPr>
          </a:p>
          <a:p>
            <a:pPr marL="0" indent="0" defTabSz="539810">
              <a:spcAft>
                <a:spcPts val="848"/>
              </a:spcAft>
              <a:buNone/>
            </a:pPr>
            <a:endParaRPr lang="en-GB" altLang="en-US" sz="2400" dirty="0">
              <a:latin typeface="FoundrySterling-Medium" panose="00000500000000000000" pitchFamily="2" charset="0"/>
            </a:endParaRPr>
          </a:p>
          <a:p>
            <a:pPr marL="0" indent="0" defTabSz="539810">
              <a:spcAft>
                <a:spcPts val="848"/>
              </a:spcAft>
              <a:buNone/>
            </a:pPr>
            <a:endParaRPr lang="en-GB" altLang="en-US" sz="2400" dirty="0">
              <a:latin typeface="FoundrySterling-Medium" panose="00000500000000000000" pitchFamily="2" charset="0"/>
            </a:endParaRPr>
          </a:p>
          <a:p>
            <a:pPr marL="0" indent="0" defTabSz="539810">
              <a:spcAft>
                <a:spcPts val="848"/>
              </a:spcAft>
              <a:buNone/>
            </a:pPr>
            <a:endParaRPr lang="en-GB" altLang="en-US" sz="2400" dirty="0">
              <a:latin typeface="FoundrySterling-Medium" panose="00000500000000000000" pitchFamily="2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0763820" y="12473310"/>
            <a:ext cx="10404000" cy="737386"/>
          </a:xfrm>
          <a:prstGeom prst="rect">
            <a:avLst/>
          </a:prstGeom>
          <a:solidFill>
            <a:srgbClr val="BF5B09"/>
          </a:solidFill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271" rtlCol="0" anchor="ctr"/>
          <a:lstStyle/>
          <a:p>
            <a:r>
              <a:rPr lang="en-US" sz="4000" spc="71" dirty="0">
                <a:latin typeface="FoundrySterling-Bold" panose="02000700000000000000" pitchFamily="2" charset="0"/>
              </a:rPr>
              <a:t>Engage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0800000" y="3700390"/>
            <a:ext cx="10404000" cy="2604207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lIns="254271" tIns="127135" rIns="254271" bIns="254271" anchor="t"/>
          <a:lstStyle/>
          <a:p>
            <a:pPr defTabSz="539810" eaLnBrk="1" fontAlgn="auto" hangingPunct="1">
              <a:spcBef>
                <a:spcPts val="0"/>
              </a:spcBef>
              <a:spcAft>
                <a:spcPts val="848"/>
              </a:spcAft>
            </a:pPr>
            <a:endParaRPr lang="en-GB" sz="2260" kern="0" dirty="0">
              <a:solidFill>
                <a:sysClr val="windowText" lastClr="000000"/>
              </a:solidFill>
              <a:latin typeface="FoundrySterling-Medium" panose="00000500000000000000" pitchFamily="2" charset="0"/>
              <a:ea typeface="+mn-ea"/>
              <a:cs typeface="Segoe UI" panose="020B0502040204020203" pitchFamily="34" charset="0"/>
            </a:endParaRPr>
          </a:p>
          <a:p>
            <a:pPr defTabSz="539810" eaLnBrk="1" fontAlgn="auto" hangingPunct="1">
              <a:spcBef>
                <a:spcPts val="0"/>
              </a:spcBef>
              <a:spcAft>
                <a:spcPts val="848"/>
              </a:spcAft>
            </a:pPr>
            <a:endParaRPr lang="en-GB" sz="2260" kern="0" dirty="0">
              <a:solidFill>
                <a:sysClr val="windowText" lastClr="000000"/>
              </a:solidFill>
              <a:latin typeface="FoundrySterling-Medium" panose="00000500000000000000" pitchFamily="2" charset="0"/>
              <a:ea typeface="+mn-ea"/>
              <a:cs typeface="Segoe UI" panose="020B0502040204020203" pitchFamily="34" charset="0"/>
            </a:endParaRPr>
          </a:p>
          <a:p>
            <a:pPr defTabSz="539810" eaLnBrk="1" fontAlgn="auto" hangingPunct="1">
              <a:spcBef>
                <a:spcPts val="0"/>
              </a:spcBef>
              <a:spcAft>
                <a:spcPts val="848"/>
              </a:spcAft>
            </a:pPr>
            <a:endParaRPr lang="en-GB" sz="2260" kern="0" dirty="0">
              <a:solidFill>
                <a:sysClr val="windowText" lastClr="000000"/>
              </a:solidFill>
              <a:latin typeface="FoundrySterling-Medium" panose="00000500000000000000" pitchFamily="2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>
            <a:off x="216000" y="6496646"/>
            <a:ext cx="20967174" cy="737386"/>
          </a:xfrm>
          <a:prstGeom prst="rect">
            <a:avLst/>
          </a:prstGeom>
          <a:solidFill>
            <a:srgbClr val="BF5B09"/>
          </a:solidFill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271" rtlCol="0" anchor="ctr"/>
          <a:lstStyle/>
          <a:p>
            <a:r>
              <a:rPr lang="en-US" sz="4000" spc="71" dirty="0">
                <a:latin typeface="FoundrySterling-Bold" panose="02000700000000000000" pitchFamily="2" charset="0"/>
              </a:rPr>
              <a:t>Scope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564EADC3-1B9A-43E3-BC39-F5B1DB2B2426}"/>
              </a:ext>
            </a:extLst>
          </p:cNvPr>
          <p:cNvSpPr/>
          <p:nvPr/>
        </p:nvSpPr>
        <p:spPr>
          <a:xfrm>
            <a:off x="10739462" y="13161635"/>
            <a:ext cx="10404000" cy="5083063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lIns="254271" tIns="254271" rIns="254271" bIns="254271" anchor="t"/>
          <a:lstStyle/>
          <a:p>
            <a:pPr defTabSz="539810" eaLnBrk="1" fontAlgn="auto" hangingPunct="1">
              <a:spcBef>
                <a:spcPts val="0"/>
              </a:spcBef>
              <a:spcAft>
                <a:spcPts val="848"/>
              </a:spcAft>
            </a:pPr>
            <a:endParaRPr lang="en-GB" sz="2260" kern="0" dirty="0">
              <a:solidFill>
                <a:sysClr val="windowText" lastClr="000000"/>
              </a:solidFill>
              <a:latin typeface="+mj-lt"/>
              <a:ea typeface="+mn-ea"/>
              <a:cs typeface="Segoe UI" panose="020B0502040204020203" pitchFamily="34" charset="0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B6028EE8-AA1F-47D2-B4D2-E801C3C11317}"/>
              </a:ext>
            </a:extLst>
          </p:cNvPr>
          <p:cNvSpPr/>
          <p:nvPr/>
        </p:nvSpPr>
        <p:spPr>
          <a:xfrm>
            <a:off x="10800000" y="23778568"/>
            <a:ext cx="10404000" cy="3251326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lIns="90001" tIns="90001" rIns="90001" bIns="90001" anchor="ctr"/>
          <a:lstStyle/>
          <a:p>
            <a:pPr defTabSz="539810" eaLnBrk="1" fontAlgn="auto" hangingPunct="1">
              <a:spcBef>
                <a:spcPts val="0"/>
              </a:spcBef>
              <a:spcAft>
                <a:spcPts val="0"/>
              </a:spcAft>
            </a:pPr>
            <a:endParaRPr lang="en-GB" sz="1400" kern="0" dirty="0">
              <a:solidFill>
                <a:sysClr val="windowText" lastClr="000000"/>
              </a:solidFill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BF2E0F52-78AE-48AC-A042-3635CA1A8651}"/>
              </a:ext>
            </a:extLst>
          </p:cNvPr>
          <p:cNvSpPr/>
          <p:nvPr/>
        </p:nvSpPr>
        <p:spPr>
          <a:xfrm>
            <a:off x="204858" y="23855202"/>
            <a:ext cx="10404000" cy="3174692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lIns="90001" tIns="197999" rIns="90001" bIns="90001" anchor="ctr"/>
          <a:lstStyle/>
          <a:p>
            <a:pPr defTabSz="53981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AU" sz="706" dirty="0">
              <a:latin typeface="+mj-lt"/>
            </a:endParaRPr>
          </a:p>
          <a:p>
            <a:pPr defTabSz="53981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AU" sz="2260" dirty="0">
              <a:latin typeface="+mj-lt"/>
            </a:endParaRPr>
          </a:p>
          <a:p>
            <a:pPr defTabSz="53981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AU" sz="2260" dirty="0">
              <a:latin typeface="+mj-lt"/>
            </a:endParaRPr>
          </a:p>
          <a:p>
            <a:pPr defTabSz="53981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AU" sz="2260" dirty="0">
              <a:latin typeface="+mj-lt"/>
            </a:endParaRPr>
          </a:p>
        </p:txBody>
      </p:sp>
      <p:sp>
        <p:nvSpPr>
          <p:cNvPr id="69" name="Rectangle 34">
            <a:extLst>
              <a:ext uri="{FF2B5EF4-FFF2-40B4-BE49-F238E27FC236}">
                <a16:creationId xmlns:a16="http://schemas.microsoft.com/office/drawing/2014/main" id="{0DFD667F-00DD-49CC-94D2-3DE160DE0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850" y="3447657"/>
            <a:ext cx="10404000" cy="2828879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lIns="254271" tIns="127135" rIns="254271" bIns="254271" anchor="t"/>
          <a:lstStyle/>
          <a:p>
            <a:pPr defTabSz="539810" eaLnBrk="1" fontAlgn="auto" hangingPunct="1">
              <a:spcBef>
                <a:spcPts val="0"/>
              </a:spcBef>
              <a:spcAft>
                <a:spcPts val="848"/>
              </a:spcAft>
            </a:pPr>
            <a:endParaRPr lang="en-GB" altLang="en-US" sz="2260" kern="0" dirty="0">
              <a:solidFill>
                <a:sysClr val="windowText" lastClr="000000"/>
              </a:solidFill>
              <a:latin typeface="FoundrySterling-Medium" panose="00000500000000000000" pitchFamily="2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3EF5206-048A-48ED-8A46-49FAD214A403}"/>
              </a:ext>
            </a:extLst>
          </p:cNvPr>
          <p:cNvSpPr/>
          <p:nvPr/>
        </p:nvSpPr>
        <p:spPr bwMode="auto">
          <a:xfrm>
            <a:off x="216000" y="3040262"/>
            <a:ext cx="10404000" cy="737386"/>
          </a:xfrm>
          <a:prstGeom prst="rect">
            <a:avLst/>
          </a:prstGeom>
          <a:solidFill>
            <a:srgbClr val="BF5B09"/>
          </a:solidFill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271" rtlCol="0" anchor="ctr"/>
          <a:lstStyle/>
          <a:p>
            <a:r>
              <a:rPr lang="en-US" sz="4000" spc="71" dirty="0">
                <a:latin typeface="FoundrySterling-Bold" panose="02000700000000000000" pitchFamily="2" charset="0"/>
              </a:rPr>
              <a:t>Service review methodology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858C54DB-05EA-4EC2-9488-906136378163}"/>
              </a:ext>
            </a:extLst>
          </p:cNvPr>
          <p:cNvSpPr/>
          <p:nvPr/>
        </p:nvSpPr>
        <p:spPr bwMode="auto">
          <a:xfrm>
            <a:off x="10800000" y="3040262"/>
            <a:ext cx="10404000" cy="737386"/>
          </a:xfrm>
          <a:prstGeom prst="rect">
            <a:avLst/>
          </a:prstGeom>
          <a:solidFill>
            <a:srgbClr val="BF5B09"/>
          </a:solidFill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271" rtlCol="0" anchor="ctr"/>
          <a:lstStyle/>
          <a:p>
            <a:r>
              <a:rPr lang="en-US" sz="4000" spc="71" dirty="0">
                <a:latin typeface="FoundrySterling-Bold" panose="02000700000000000000" pitchFamily="2" charset="0"/>
              </a:rPr>
              <a:t>Idea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549BB925-437C-470C-853A-1A048417ACB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831" y="28189215"/>
            <a:ext cx="3205603" cy="1494007"/>
          </a:xfrm>
          <a:prstGeom prst="rect">
            <a:avLst/>
          </a:prstGeom>
        </p:spPr>
      </p:pic>
      <p:sp>
        <p:nvSpPr>
          <p:cNvPr id="31" name="TextBox 3">
            <a:extLst>
              <a:ext uri="{FF2B5EF4-FFF2-40B4-BE49-F238E27FC236}">
                <a16:creationId xmlns:a16="http://schemas.microsoft.com/office/drawing/2014/main" id="{FC84C88B-CF6D-4F8F-B06D-EAF53EE37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804" y="13024718"/>
            <a:ext cx="9812956" cy="1271558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lIns="254271" tIns="254271" rIns="254271" bIns="254271" anchor="t"/>
          <a:lstStyle>
            <a:defPPr>
              <a:defRPr lang="en-US"/>
            </a:defPPr>
            <a:lvl1pPr marL="484371" indent="-484371" defTabSz="1079664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298" kern="0">
                <a:solidFill>
                  <a:sysClr val="windowText" lastClr="00000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marL="0" indent="0" defTabSz="539810">
              <a:spcAft>
                <a:spcPts val="848"/>
              </a:spcAft>
              <a:buNone/>
            </a:pPr>
            <a:r>
              <a:rPr lang="en-AU" altLang="en-US" sz="2400" dirty="0">
                <a:latin typeface="FoundrySterling-Medium" panose="00000500000000000000" pitchFamily="2" charset="0"/>
              </a:rPr>
              <a:t>A structure for understanding current levels of provision and developing an improvement plan for an optimally designed service.</a:t>
            </a:r>
          </a:p>
          <a:p>
            <a:pPr marL="0" indent="0" defTabSz="539810">
              <a:spcAft>
                <a:spcPts val="848"/>
              </a:spcAft>
              <a:buNone/>
            </a:pPr>
            <a:r>
              <a:rPr lang="en-AU" altLang="en-US" sz="2400" dirty="0">
                <a:latin typeface="FoundrySterling-Medium" panose="00000500000000000000" pitchFamily="2" charset="0"/>
              </a:rPr>
              <a:t> </a:t>
            </a:r>
            <a:endParaRPr lang="en-GB" altLang="en-US" sz="2400" dirty="0">
              <a:latin typeface="FoundrySterling-Medium" panose="00000500000000000000" pitchFamily="2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D3C1E02-E049-4DB6-84C2-237FB705D319}"/>
              </a:ext>
            </a:extLst>
          </p:cNvPr>
          <p:cNvSpPr/>
          <p:nvPr/>
        </p:nvSpPr>
        <p:spPr bwMode="auto">
          <a:xfrm>
            <a:off x="216000" y="18521982"/>
            <a:ext cx="10404000" cy="790058"/>
          </a:xfrm>
          <a:prstGeom prst="rect">
            <a:avLst/>
          </a:prstGeom>
          <a:solidFill>
            <a:srgbClr val="BF5B09"/>
          </a:solidFill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271" rtlCol="0" anchor="ctr"/>
          <a:lstStyle/>
          <a:p>
            <a:r>
              <a:rPr lang="en-US" sz="4000" spc="71" dirty="0">
                <a:latin typeface="FoundrySterling-Bold" panose="02000700000000000000" pitchFamily="2" charset="0"/>
              </a:rPr>
              <a:t>Diagnose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34EA18A-86A1-40E2-9B72-A0CF504C7492}"/>
              </a:ext>
            </a:extLst>
          </p:cNvPr>
          <p:cNvSpPr/>
          <p:nvPr/>
        </p:nvSpPr>
        <p:spPr bwMode="auto">
          <a:xfrm>
            <a:off x="10800000" y="18521982"/>
            <a:ext cx="10404000" cy="792596"/>
          </a:xfrm>
          <a:prstGeom prst="rect">
            <a:avLst/>
          </a:prstGeom>
          <a:solidFill>
            <a:srgbClr val="BF5B09"/>
          </a:solidFill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271" rtlCol="0" anchor="ctr"/>
          <a:lstStyle/>
          <a:p>
            <a:r>
              <a:rPr lang="en-US" sz="4000" spc="71" dirty="0">
                <a:latin typeface="FoundrySterling-Bold" panose="02000700000000000000" pitchFamily="2" charset="0"/>
              </a:rPr>
              <a:t>Design and Test</a:t>
            </a:r>
          </a:p>
        </p:txBody>
      </p:sp>
      <p:sp>
        <p:nvSpPr>
          <p:cNvPr id="34" name="TextBox 3">
            <a:extLst>
              <a:ext uri="{FF2B5EF4-FFF2-40B4-BE49-F238E27FC236}">
                <a16:creationId xmlns:a16="http://schemas.microsoft.com/office/drawing/2014/main" id="{1091A43E-578C-478A-A06C-F254A478B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073" y="20049146"/>
            <a:ext cx="10303168" cy="2937332"/>
          </a:xfrm>
          <a:prstGeom prst="rect">
            <a:avLst/>
          </a:prstGeom>
          <a:noFill/>
          <a:ln w="57150" cap="flat" cmpd="sng" algn="ctr">
            <a:noFill/>
            <a:prstDash val="solid"/>
            <a:miter lim="800000"/>
          </a:ln>
          <a:effectLst/>
        </p:spPr>
        <p:txBody>
          <a:bodyPr lIns="254271" tIns="254271" rIns="254271" bIns="254271" anchor="t"/>
          <a:lstStyle>
            <a:defPPr>
              <a:defRPr lang="en-US"/>
            </a:defPPr>
            <a:lvl1pPr marL="484371" indent="-484371" defTabSz="1079664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298" kern="0">
                <a:solidFill>
                  <a:sysClr val="windowText" lastClr="00000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marL="0" indent="0" defTabSz="539810">
              <a:spcAft>
                <a:spcPts val="600"/>
              </a:spcAft>
              <a:buNone/>
            </a:pPr>
            <a:r>
              <a:rPr lang="en-GB" altLang="en-US" sz="2400" b="1" dirty="0">
                <a:latin typeface="FoundrySterling-Medium" panose="00000500000000000000" pitchFamily="2" charset="0"/>
              </a:rPr>
              <a:t>Engagement</a:t>
            </a:r>
            <a:r>
              <a:rPr lang="en-GB" altLang="en-US" sz="2400" dirty="0">
                <a:latin typeface="FoundrySterling-Medium" panose="00000500000000000000" pitchFamily="2" charset="0"/>
              </a:rPr>
              <a:t> – in line with communications and engagement plan</a:t>
            </a:r>
          </a:p>
          <a:p>
            <a:pPr marL="0" indent="0" defTabSz="539810">
              <a:spcAft>
                <a:spcPts val="600"/>
              </a:spcAft>
              <a:buNone/>
            </a:pPr>
            <a:r>
              <a:rPr lang="en-GB" altLang="en-US" sz="2400" b="1" dirty="0">
                <a:latin typeface="FoundrySterling-Medium" panose="00000500000000000000" pitchFamily="2" charset="0"/>
              </a:rPr>
              <a:t>Planning</a:t>
            </a:r>
            <a:r>
              <a:rPr lang="en-GB" altLang="en-US" sz="2400" dirty="0">
                <a:latin typeface="FoundrySterling-Medium" panose="00000500000000000000" pitchFamily="2" charset="0"/>
              </a:rPr>
              <a:t> – structure of Diagnose report, format of Oversight Board workshop and diary time required for next phase</a:t>
            </a:r>
          </a:p>
          <a:p>
            <a:pPr marL="0" indent="0" defTabSz="539810">
              <a:spcAft>
                <a:spcPts val="600"/>
              </a:spcAft>
              <a:buNone/>
            </a:pPr>
            <a:r>
              <a:rPr lang="en-GB" altLang="en-US" sz="2400" b="1" dirty="0">
                <a:latin typeface="FoundrySterling-Medium" panose="00000500000000000000" pitchFamily="2" charset="0"/>
              </a:rPr>
              <a:t>Data</a:t>
            </a:r>
            <a:r>
              <a:rPr lang="en-GB" altLang="en-US" sz="2400" dirty="0">
                <a:latin typeface="FoundrySterling-Medium" panose="00000500000000000000" pitchFamily="2" charset="0"/>
              </a:rPr>
              <a:t> – gather and record data</a:t>
            </a:r>
          </a:p>
          <a:p>
            <a:pPr marL="0" indent="0" defTabSz="539810">
              <a:spcAft>
                <a:spcPts val="600"/>
              </a:spcAft>
              <a:buNone/>
            </a:pPr>
            <a:r>
              <a:rPr lang="en-GB" altLang="en-US" sz="2400" b="1" dirty="0">
                <a:latin typeface="FoundrySterling-Medium" panose="00000500000000000000" pitchFamily="2" charset="0"/>
              </a:rPr>
              <a:t>Reporting</a:t>
            </a:r>
            <a:r>
              <a:rPr lang="en-GB" altLang="en-US" sz="2400" dirty="0">
                <a:latin typeface="FoundrySterling-Medium" panose="00000500000000000000" pitchFamily="2" charset="0"/>
              </a:rPr>
              <a:t> – draft Diagnose report with feedback between iterations</a:t>
            </a:r>
          </a:p>
          <a:p>
            <a:pPr marL="0" indent="0" defTabSz="539810">
              <a:spcAft>
                <a:spcPts val="600"/>
              </a:spcAft>
              <a:buNone/>
            </a:pPr>
            <a:r>
              <a:rPr lang="en-GB" altLang="en-US" sz="2400" b="1" dirty="0">
                <a:latin typeface="FoundrySterling-Medium" panose="00000500000000000000" pitchFamily="2" charset="0"/>
              </a:rPr>
              <a:t>Governance</a:t>
            </a:r>
            <a:r>
              <a:rPr lang="en-GB" altLang="en-US" sz="2400" dirty="0">
                <a:latin typeface="FoundrySterling-Medium" panose="00000500000000000000" pitchFamily="2" charset="0"/>
              </a:rPr>
              <a:t> – present Diagnose report to Oversight Group</a:t>
            </a:r>
          </a:p>
        </p:txBody>
      </p:sp>
      <p:sp>
        <p:nvSpPr>
          <p:cNvPr id="35" name="TextBox 3">
            <a:extLst>
              <a:ext uri="{FF2B5EF4-FFF2-40B4-BE49-F238E27FC236}">
                <a16:creationId xmlns:a16="http://schemas.microsoft.com/office/drawing/2014/main" id="{519D389A-1097-4D8E-9371-802814A717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00000" y="19314070"/>
            <a:ext cx="10404000" cy="3636649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lIns="254271" tIns="254271" rIns="254271" bIns="254271" anchor="t"/>
          <a:lstStyle>
            <a:defPPr>
              <a:defRPr lang="en-US"/>
            </a:defPPr>
            <a:lvl1pPr marL="484371" indent="-484371" defTabSz="1079664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3298" kern="0">
                <a:solidFill>
                  <a:sysClr val="windowText" lastClr="00000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</a:lstStyle>
          <a:p>
            <a:pPr marL="0" indent="0" defTabSz="539810">
              <a:spcAft>
                <a:spcPts val="848"/>
              </a:spcAft>
              <a:buNone/>
            </a:pPr>
            <a:endParaRPr lang="en-GB" altLang="en-US" sz="2400" dirty="0">
              <a:latin typeface="FoundrySterling-Medium" panose="00000500000000000000" pitchFamily="2" charset="0"/>
            </a:endParaRPr>
          </a:p>
          <a:p>
            <a:pPr marL="0" indent="0" defTabSz="539810">
              <a:spcAft>
                <a:spcPts val="848"/>
              </a:spcAft>
              <a:buNone/>
            </a:pPr>
            <a:endParaRPr lang="en-GB" altLang="en-US" sz="2400" dirty="0">
              <a:latin typeface="FoundrySterling-Medium" panose="00000500000000000000" pitchFamily="2" charset="0"/>
            </a:endParaRPr>
          </a:p>
          <a:p>
            <a:pPr defTabSz="539810">
              <a:spcAft>
                <a:spcPts val="848"/>
              </a:spcAft>
            </a:pPr>
            <a:endParaRPr lang="en-GB" altLang="en-US" sz="2400" b="1" dirty="0">
              <a:latin typeface="FoundrySterling-Medium" panose="00000500000000000000" pitchFamily="2" charset="0"/>
            </a:endParaRPr>
          </a:p>
          <a:p>
            <a:pPr marL="0" indent="0" defTabSz="539810">
              <a:spcAft>
                <a:spcPts val="848"/>
              </a:spcAft>
              <a:buNone/>
            </a:pPr>
            <a:endParaRPr lang="en-GB" altLang="en-US" sz="2400" dirty="0">
              <a:latin typeface="FoundrySterling-Medium" panose="00000500000000000000" pitchFamily="2" charset="0"/>
            </a:endParaRP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id="{25DAE313-32AA-457E-8B04-A5B36B7C04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8698" y="8022278"/>
            <a:ext cx="4078610" cy="41559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197957B-8D5F-46C1-B3F0-D67FEEDCD4F1}"/>
              </a:ext>
            </a:extLst>
          </p:cNvPr>
          <p:cNvSpPr txBox="1"/>
          <p:nvPr/>
        </p:nvSpPr>
        <p:spPr>
          <a:xfrm>
            <a:off x="304843" y="8844727"/>
            <a:ext cx="64954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FoundrySterling-Medium" panose="00000500000000000000" pitchFamily="2" charset="0"/>
                <a:cs typeface="Segoe UI" panose="020B0502040204020203" pitchFamily="34" charset="0"/>
              </a:rPr>
              <a:t>Governance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  <a:cs typeface="Segoe UI" panose="020B0502040204020203" pitchFamily="34" charset="0"/>
              </a:rPr>
              <a:t>Convene an oversight group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  <a:cs typeface="Segoe UI" panose="020B0502040204020203" pitchFamily="34" charset="0"/>
              </a:rPr>
              <a:t>Include service providers, users, resource allocators and the sponsor as chair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  <a:cs typeface="Segoe UI" panose="020B0502040204020203" pitchFamily="34" charset="0"/>
              </a:rPr>
              <a:t>Set clear lines of responsibility to existing governance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  <a:cs typeface="Segoe UI" panose="020B0502040204020203" pitchFamily="34" charset="0"/>
              </a:rPr>
              <a:t>Ensure members have relevant knowledge, time and a commitment to see improvements</a:t>
            </a:r>
          </a:p>
          <a:p>
            <a:pPr marL="363277" indent="-363277">
              <a:buAutoNum type="arabicPeriod"/>
            </a:pPr>
            <a:endParaRPr lang="en-GB" sz="2400" dirty="0">
              <a:latin typeface="FoundrySterling-Medium" panose="000005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FABA2A-B493-440F-895B-4DA228304632}"/>
              </a:ext>
            </a:extLst>
          </p:cNvPr>
          <p:cNvSpPr txBox="1"/>
          <p:nvPr/>
        </p:nvSpPr>
        <p:spPr>
          <a:xfrm>
            <a:off x="10852666" y="7259959"/>
            <a:ext cx="483168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FoundrySterling-Medium" panose="00000500000000000000" pitchFamily="2" charset="0"/>
              </a:rPr>
              <a:t>Structure</a:t>
            </a:r>
          </a:p>
          <a:p>
            <a:r>
              <a:rPr lang="en-GB" sz="2400" dirty="0">
                <a:latin typeface="FoundrySterling-Medium" panose="00000500000000000000" pitchFamily="2" charset="0"/>
              </a:rPr>
              <a:t>Produce a charter with 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Objectives and expected benefits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Timeframe and deliverables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Success factors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Stakeholders and project team members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endParaRPr lang="en-GB" sz="2400" dirty="0">
              <a:latin typeface="FoundrySterling-Medium" panose="00000500000000000000" pitchFamily="2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18EE895-BC88-403D-BD8D-A56C860F24A1}"/>
              </a:ext>
            </a:extLst>
          </p:cNvPr>
          <p:cNvSpPr txBox="1"/>
          <p:nvPr/>
        </p:nvSpPr>
        <p:spPr>
          <a:xfrm>
            <a:off x="15759708" y="7266207"/>
            <a:ext cx="53498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FoundrySterling-Medium" panose="00000500000000000000" pitchFamily="2" charset="0"/>
              </a:rPr>
              <a:t>Planning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Data - how to collect, how long will it take, who owns it?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Working arrangements with sponsor and stakeholders, how to update and gain input, how often to meet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C31153-F6B7-4E41-9FF7-32B29C2F5F2E}"/>
              </a:ext>
            </a:extLst>
          </p:cNvPr>
          <p:cNvSpPr txBox="1"/>
          <p:nvPr/>
        </p:nvSpPr>
        <p:spPr>
          <a:xfrm>
            <a:off x="10800000" y="10092712"/>
            <a:ext cx="479552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FoundrySterling-Medium" panose="00000500000000000000" pitchFamily="2" charset="0"/>
              </a:rPr>
              <a:t>Stakeholders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Develop a stakeholder map to identify your stakeholders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Prepare a communications and engagement plan for each group</a:t>
            </a:r>
          </a:p>
          <a:p>
            <a:endParaRPr lang="en-GB" sz="2400" b="1" dirty="0">
              <a:latin typeface="FoundrySterling-Medium" panose="000005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9CF2F4-D045-486F-A0A8-749003CC52B9}"/>
              </a:ext>
            </a:extLst>
          </p:cNvPr>
          <p:cNvSpPr txBox="1"/>
          <p:nvPr/>
        </p:nvSpPr>
        <p:spPr>
          <a:xfrm>
            <a:off x="15740623" y="9691339"/>
            <a:ext cx="54465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FoundrySterling-Medium" panose="00000500000000000000" pitchFamily="2" charset="0"/>
              </a:rPr>
              <a:t>Communications &amp; engagement plan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Define approaches for each stakeholder type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What do you need to achieve?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What do you want them to know?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How are you going to reach them?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endParaRPr lang="en-GB" sz="2400" dirty="0">
              <a:latin typeface="FoundrySterling-Medium" panose="00000500000000000000" pitchFamily="2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5CCAF19-68BC-4E0E-86C2-43D16D02EEF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4167" y="14027400"/>
            <a:ext cx="9795568" cy="4266389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F08DC38-0118-4706-ACA5-81D8B344E6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57273" y="13220374"/>
            <a:ext cx="4495379" cy="444404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453F30E-CF17-48EA-B580-71BF96C2C0CA}"/>
              </a:ext>
            </a:extLst>
          </p:cNvPr>
          <p:cNvSpPr txBox="1"/>
          <p:nvPr/>
        </p:nvSpPr>
        <p:spPr>
          <a:xfrm>
            <a:off x="17752015" y="15076348"/>
            <a:ext cx="3306221" cy="919401"/>
          </a:xfrm>
          <a:prstGeom prst="roundRect">
            <a:avLst/>
          </a:prstGeom>
          <a:solidFill>
            <a:srgbClr val="CC0066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FoundrySterling-Medium" panose="00000500000000000000" pitchFamily="2" charset="0"/>
              </a:rPr>
              <a:t>Implement comms and engagement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9141A8-60EC-497C-87CE-6C71E53B52EF}"/>
              </a:ext>
            </a:extLst>
          </p:cNvPr>
          <p:cNvSpPr txBox="1"/>
          <p:nvPr/>
        </p:nvSpPr>
        <p:spPr>
          <a:xfrm>
            <a:off x="13831234" y="4108836"/>
            <a:ext cx="525240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22913" indent="-322913" defTabSz="539810" eaLnBrk="1" fontAlgn="auto" hangingPunct="1">
              <a:spcBef>
                <a:spcPts val="0"/>
              </a:spcBef>
              <a:spcAft>
                <a:spcPts val="848"/>
              </a:spcAft>
              <a:buFont typeface="Arial" panose="020B0604020202020204" pitchFamily="34" charset="0"/>
              <a:buChar char="•"/>
            </a:pPr>
            <a:r>
              <a:rPr lang="en-GB" sz="2400" kern="0" dirty="0">
                <a:solidFill>
                  <a:sysClr val="windowText" lastClr="000000"/>
                </a:solidFill>
                <a:latin typeface="FoundrySterling-Medium" panose="00000500000000000000" pitchFamily="2" charset="0"/>
                <a:cs typeface="Segoe UI" panose="020B0502040204020203" pitchFamily="34" charset="0"/>
              </a:rPr>
              <a:t>What service will be reviewed?</a:t>
            </a:r>
          </a:p>
          <a:p>
            <a:pPr marL="322913" indent="-322913" defTabSz="539810" eaLnBrk="1" fontAlgn="auto" hangingPunct="1">
              <a:spcBef>
                <a:spcPts val="0"/>
              </a:spcBef>
              <a:spcAft>
                <a:spcPts val="848"/>
              </a:spcAft>
              <a:buFont typeface="Arial" panose="020B0604020202020204" pitchFamily="34" charset="0"/>
              <a:buChar char="•"/>
            </a:pPr>
            <a:r>
              <a:rPr lang="en-GB" sz="2400" kern="0" dirty="0">
                <a:solidFill>
                  <a:sysClr val="windowText" lastClr="000000"/>
                </a:solidFill>
                <a:latin typeface="FoundrySterling-Medium" panose="00000500000000000000" pitchFamily="2" charset="0"/>
                <a:cs typeface="Segoe UI" panose="020B0502040204020203" pitchFamily="34" charset="0"/>
              </a:rPr>
              <a:t>Who are the service providers?</a:t>
            </a:r>
          </a:p>
          <a:p>
            <a:pPr marL="322913" indent="-322913" defTabSz="539810" eaLnBrk="1" fontAlgn="auto" hangingPunct="1">
              <a:spcBef>
                <a:spcPts val="0"/>
              </a:spcBef>
              <a:spcAft>
                <a:spcPts val="848"/>
              </a:spcAft>
              <a:buFont typeface="Arial" panose="020B0604020202020204" pitchFamily="34" charset="0"/>
              <a:buChar char="•"/>
            </a:pPr>
            <a:r>
              <a:rPr lang="en-GB" sz="2400" kern="0" dirty="0">
                <a:solidFill>
                  <a:sysClr val="windowText" lastClr="000000"/>
                </a:solidFill>
                <a:latin typeface="FoundrySterling-Medium" panose="00000500000000000000" pitchFamily="2" charset="0"/>
                <a:cs typeface="Segoe UI" panose="020B0502040204020203" pitchFamily="34" charset="0"/>
              </a:rPr>
              <a:t>What are the review’s aims?		</a:t>
            </a:r>
          </a:p>
          <a:p>
            <a:pPr marL="322913" indent="-322913" defTabSz="539810" eaLnBrk="1" fontAlgn="auto" hangingPunct="1">
              <a:spcBef>
                <a:spcPts val="0"/>
              </a:spcBef>
              <a:spcAft>
                <a:spcPts val="848"/>
              </a:spcAft>
              <a:buFont typeface="Arial" panose="020B0604020202020204" pitchFamily="34" charset="0"/>
              <a:buChar char="•"/>
            </a:pPr>
            <a:r>
              <a:rPr lang="en-GB" sz="2400" kern="0" dirty="0">
                <a:solidFill>
                  <a:sysClr val="windowText" lastClr="000000"/>
                </a:solidFill>
                <a:latin typeface="FoundrySterling-Medium" panose="00000500000000000000" pitchFamily="2" charset="0"/>
                <a:cs typeface="Segoe UI" panose="020B0502040204020203" pitchFamily="34" charset="0"/>
              </a:rPr>
              <a:t>Who will advocate for the review?</a:t>
            </a:r>
            <a:endParaRPr lang="en-GB" sz="2400" dirty="0">
              <a:latin typeface="FoundrySterling-Medium" panose="00000500000000000000" pitchFamily="2" charset="0"/>
            </a:endParaRPr>
          </a:p>
        </p:txBody>
      </p:sp>
      <p:pic>
        <p:nvPicPr>
          <p:cNvPr id="48" name="Graphic 47">
            <a:extLst>
              <a:ext uri="{FF2B5EF4-FFF2-40B4-BE49-F238E27FC236}">
                <a16:creationId xmlns:a16="http://schemas.microsoft.com/office/drawing/2014/main" id="{F7D07304-45F9-439F-9A5B-377CB285DC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12220178" y="3987339"/>
            <a:ext cx="919906" cy="919906"/>
          </a:xfrm>
          <a:prstGeom prst="rect">
            <a:avLst/>
          </a:prstGeom>
        </p:spPr>
      </p:pic>
      <p:sp>
        <p:nvSpPr>
          <p:cNvPr id="49" name="Oval 48">
            <a:extLst>
              <a:ext uri="{FF2B5EF4-FFF2-40B4-BE49-F238E27FC236}">
                <a16:creationId xmlns:a16="http://schemas.microsoft.com/office/drawing/2014/main" id="{826F8EC7-0F61-46A5-B610-1A763B6182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1420131" y="4417555"/>
            <a:ext cx="1260000" cy="1260000"/>
          </a:xfrm>
          <a:prstGeom prst="ellipse">
            <a:avLst/>
          </a:prstGeom>
          <a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8B300CEE-29DD-4905-A289-6A4852AD0731}"/>
              </a:ext>
            </a:extLst>
          </p:cNvPr>
          <p:cNvSpPr/>
          <p:nvPr/>
        </p:nvSpPr>
        <p:spPr>
          <a:xfrm>
            <a:off x="9226218" y="7366334"/>
            <a:ext cx="1080000" cy="1116000"/>
          </a:xfrm>
          <a:prstGeom prst="ellipse">
            <a:avLst/>
          </a:prstGeom>
          <a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54" name="Graphic 53" descr="Arrow Clockwise curve">
            <a:extLst>
              <a:ext uri="{FF2B5EF4-FFF2-40B4-BE49-F238E27FC236}">
                <a16:creationId xmlns:a16="http://schemas.microsoft.com/office/drawing/2014/main" id="{D798B0D3-3646-496B-8A50-A357CD60430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flipH="1">
            <a:off x="10060031" y="8082737"/>
            <a:ext cx="645848" cy="645848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3E9B8CDD-DF83-4087-AF83-01C5235FA895}"/>
              </a:ext>
            </a:extLst>
          </p:cNvPr>
          <p:cNvSpPr txBox="1"/>
          <p:nvPr/>
        </p:nvSpPr>
        <p:spPr>
          <a:xfrm>
            <a:off x="383613" y="7378251"/>
            <a:ext cx="86749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39810" eaLnBrk="1" fontAlgn="auto" hangingPunct="1">
              <a:spcAft>
                <a:spcPts val="848"/>
              </a:spcAft>
            </a:pPr>
            <a:r>
              <a:rPr lang="en-GB" altLang="en-US" sz="2400" dirty="0">
                <a:latin typeface="FoundrySterling-Medium" panose="00000500000000000000" pitchFamily="2" charset="0"/>
              </a:rPr>
              <a:t>Develop and document the scope and approach for the service review, seek input from relevant parties and gain the agreement you need to proceed. The scope stage has multiple steps.</a:t>
            </a:r>
          </a:p>
        </p:txBody>
      </p:sp>
      <p:pic>
        <p:nvPicPr>
          <p:cNvPr id="56" name="Graphic 55" descr="Arrow Rotate left">
            <a:extLst>
              <a:ext uri="{FF2B5EF4-FFF2-40B4-BE49-F238E27FC236}">
                <a16:creationId xmlns:a16="http://schemas.microsoft.com/office/drawing/2014/main" id="{A5A46D68-D79A-4048-AC20-E572502C2AA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 flipH="1">
            <a:off x="20410804" y="13247952"/>
            <a:ext cx="645848" cy="645848"/>
          </a:xfrm>
          <a:prstGeom prst="rect">
            <a:avLst/>
          </a:prstGeom>
        </p:spPr>
      </p:pic>
      <p:sp>
        <p:nvSpPr>
          <p:cNvPr id="57" name="Oval 56">
            <a:extLst>
              <a:ext uri="{FF2B5EF4-FFF2-40B4-BE49-F238E27FC236}">
                <a16:creationId xmlns:a16="http://schemas.microsoft.com/office/drawing/2014/main" id="{F81ED4AF-C1DD-4336-A62E-826E6CB1FA12}"/>
              </a:ext>
            </a:extLst>
          </p:cNvPr>
          <p:cNvSpPr/>
          <p:nvPr/>
        </p:nvSpPr>
        <p:spPr>
          <a:xfrm>
            <a:off x="19763993" y="13488445"/>
            <a:ext cx="1260000" cy="1260000"/>
          </a:xfrm>
          <a:prstGeom prst="ellipse">
            <a:avLst/>
          </a:prstGeom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04B38BD0-9C15-4440-9807-CBCDAF7DA53C}"/>
              </a:ext>
            </a:extLst>
          </p:cNvPr>
          <p:cNvSpPr/>
          <p:nvPr/>
        </p:nvSpPr>
        <p:spPr>
          <a:xfrm>
            <a:off x="8993648" y="19347146"/>
            <a:ext cx="1260000" cy="1260000"/>
          </a:xfrm>
          <a:prstGeom prst="ellipse">
            <a:avLst/>
          </a:prstGeom>
          <a:blipFill>
            <a:blip r:embed="rId1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EC53FF9-4C4A-42BA-BCD3-4681D58175F5}"/>
              </a:ext>
            </a:extLst>
          </p:cNvPr>
          <p:cNvSpPr txBox="1"/>
          <p:nvPr/>
        </p:nvSpPr>
        <p:spPr>
          <a:xfrm flipH="1">
            <a:off x="409803" y="19448690"/>
            <a:ext cx="824953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39810" eaLnBrk="1" fontAlgn="auto" hangingPunct="1">
              <a:spcAft>
                <a:spcPts val="848"/>
              </a:spcAft>
            </a:pPr>
            <a:r>
              <a:rPr lang="en-GB" altLang="en-US" sz="2400" dirty="0">
                <a:latin typeface="FoundrySterling-Medium" panose="00000500000000000000" pitchFamily="2" charset="0"/>
              </a:rPr>
              <a:t>Understand stakeholder perceptions and the current state of service operations and to gather improvement ideas.</a:t>
            </a:r>
          </a:p>
        </p:txBody>
      </p:sp>
      <p:pic>
        <p:nvPicPr>
          <p:cNvPr id="61" name="Graphic 60" descr="Arrow Clockwise curve">
            <a:extLst>
              <a:ext uri="{FF2B5EF4-FFF2-40B4-BE49-F238E27FC236}">
                <a16:creationId xmlns:a16="http://schemas.microsoft.com/office/drawing/2014/main" id="{681FFD22-D3E2-4BC2-A362-267D86A9ED42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 rot="3367992" flipH="1">
            <a:off x="9653169" y="20388491"/>
            <a:ext cx="645848" cy="645848"/>
          </a:xfrm>
          <a:prstGeom prst="rect">
            <a:avLst/>
          </a:prstGeom>
        </p:spPr>
      </p:pic>
      <p:sp>
        <p:nvSpPr>
          <p:cNvPr id="62" name="Oval 61">
            <a:extLst>
              <a:ext uri="{FF2B5EF4-FFF2-40B4-BE49-F238E27FC236}">
                <a16:creationId xmlns:a16="http://schemas.microsoft.com/office/drawing/2014/main" id="{A4934B18-E3D4-4132-8A0F-FE5EBDD83E71}"/>
              </a:ext>
            </a:extLst>
          </p:cNvPr>
          <p:cNvSpPr/>
          <p:nvPr/>
        </p:nvSpPr>
        <p:spPr>
          <a:xfrm>
            <a:off x="19737082" y="19362086"/>
            <a:ext cx="1260000" cy="1260000"/>
          </a:xfrm>
          <a:prstGeom prst="ellipse">
            <a:avLst/>
          </a:prstGeom>
          <a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63" name="Graphic 62" descr="Arrow Rotate right">
            <a:extLst>
              <a:ext uri="{FF2B5EF4-FFF2-40B4-BE49-F238E27FC236}">
                <a16:creationId xmlns:a16="http://schemas.microsoft.com/office/drawing/2014/main" id="{08BA7D3B-2A68-4995-BB82-CDF56652AC08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 rot="5400000">
            <a:off x="20470416" y="20272675"/>
            <a:ext cx="684000" cy="6840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4C62790B-33EF-4201-81CF-39ACC8A40117}"/>
              </a:ext>
            </a:extLst>
          </p:cNvPr>
          <p:cNvSpPr txBox="1"/>
          <p:nvPr/>
        </p:nvSpPr>
        <p:spPr>
          <a:xfrm>
            <a:off x="10999890" y="19386947"/>
            <a:ext cx="8764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39810">
              <a:spcAft>
                <a:spcPts val="848"/>
              </a:spcAft>
            </a:pPr>
            <a:r>
              <a:rPr lang="en-GB" altLang="en-US" sz="2400" dirty="0">
                <a:latin typeface="FoundrySterling-Medium" panose="00000500000000000000" pitchFamily="2" charset="0"/>
              </a:rPr>
              <a:t>Work with stakeholders to design and test new approaches.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4F10352-0646-4F7C-815A-EADFEC866F7B}"/>
              </a:ext>
            </a:extLst>
          </p:cNvPr>
          <p:cNvSpPr txBox="1"/>
          <p:nvPr/>
        </p:nvSpPr>
        <p:spPr>
          <a:xfrm>
            <a:off x="10993516" y="19920981"/>
            <a:ext cx="10063136" cy="3088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39810">
              <a:spcAft>
                <a:spcPts val="600"/>
              </a:spcAft>
            </a:pPr>
            <a:r>
              <a:rPr lang="en-GB" altLang="en-US" sz="2400" b="1" dirty="0">
                <a:latin typeface="FoundrySterling-Medium" panose="00000500000000000000" pitchFamily="2" charset="0"/>
              </a:rPr>
              <a:t>Engagement</a:t>
            </a:r>
            <a:r>
              <a:rPr lang="en-GB" altLang="en-US" sz="2400" dirty="0">
                <a:latin typeface="FoundrySterling-Medium" panose="00000500000000000000" pitchFamily="2" charset="0"/>
              </a:rPr>
              <a:t> – work with key stakeholders to further develop ideas</a:t>
            </a:r>
          </a:p>
          <a:p>
            <a:pPr defTabSz="539810">
              <a:spcAft>
                <a:spcPts val="600"/>
              </a:spcAft>
            </a:pPr>
            <a:r>
              <a:rPr lang="en-GB" altLang="en-US" sz="2400" b="1" dirty="0">
                <a:latin typeface="FoundrySterling-Medium" panose="00000500000000000000" pitchFamily="2" charset="0"/>
              </a:rPr>
              <a:t>Planning</a:t>
            </a:r>
            <a:r>
              <a:rPr lang="en-GB" altLang="en-US" sz="2400" dirty="0">
                <a:latin typeface="FoundrySterling-Medium" panose="00000500000000000000" pitchFamily="2" charset="0"/>
              </a:rPr>
              <a:t> – confirm governance timetable for implementing recommendations and plan report Oversight Board consultation</a:t>
            </a:r>
          </a:p>
          <a:p>
            <a:pPr defTabSz="539810">
              <a:spcAft>
                <a:spcPts val="600"/>
              </a:spcAft>
            </a:pPr>
            <a:r>
              <a:rPr lang="en-GB" altLang="en-US" sz="2400" b="1" dirty="0">
                <a:latin typeface="FoundrySterling-Medium" panose="00000500000000000000" pitchFamily="2" charset="0"/>
              </a:rPr>
              <a:t>Reporting</a:t>
            </a:r>
            <a:r>
              <a:rPr lang="en-GB" altLang="en-US" sz="2400" dirty="0">
                <a:latin typeface="FoundrySterling-Medium" panose="00000500000000000000" pitchFamily="2" charset="0"/>
              </a:rPr>
              <a:t> – draft Design &amp; Test report with feedback between iterations</a:t>
            </a:r>
          </a:p>
          <a:p>
            <a:pPr defTabSz="539810">
              <a:spcAft>
                <a:spcPts val="600"/>
              </a:spcAft>
            </a:pPr>
            <a:r>
              <a:rPr lang="en-GB" altLang="en-US" sz="2400" b="1" dirty="0">
                <a:latin typeface="FoundrySterling-Medium" panose="00000500000000000000" pitchFamily="2" charset="0"/>
              </a:rPr>
              <a:t>Governance</a:t>
            </a:r>
            <a:r>
              <a:rPr lang="en-GB" altLang="en-US" sz="2400" dirty="0">
                <a:latin typeface="FoundrySterling-Medium" panose="00000500000000000000" pitchFamily="2" charset="0"/>
              </a:rPr>
              <a:t> – Oversight Group to consider and confirm recommendations and high level implementation plan</a:t>
            </a:r>
          </a:p>
          <a:p>
            <a:pPr defTabSz="539810">
              <a:spcAft>
                <a:spcPts val="600"/>
              </a:spcAft>
            </a:pPr>
            <a:r>
              <a:rPr lang="en-GB" altLang="en-US" sz="2400" b="1" dirty="0">
                <a:latin typeface="FoundrySterling-Medium" panose="00000500000000000000" pitchFamily="2" charset="0"/>
              </a:rPr>
              <a:t>SAM</a:t>
            </a:r>
            <a:r>
              <a:rPr lang="en-GB" altLang="en-US" sz="2400" dirty="0">
                <a:latin typeface="FoundrySterling-Medium" panose="00000500000000000000" pitchFamily="2" charset="0"/>
              </a:rPr>
              <a:t> – develop prototype models of future arrangements for discussion</a:t>
            </a: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E53F13BE-75E7-4A5D-AA95-C3CDF5BF8144}"/>
              </a:ext>
            </a:extLst>
          </p:cNvPr>
          <p:cNvSpPr/>
          <p:nvPr/>
        </p:nvSpPr>
        <p:spPr>
          <a:xfrm>
            <a:off x="8803800" y="23993512"/>
            <a:ext cx="1260000" cy="1260000"/>
          </a:xfrm>
          <a:prstGeom prst="ellipse">
            <a:avLst/>
          </a:prstGeom>
          <a:blipFill>
            <a:blip r:embed="rId2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2000" r="-2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pic>
        <p:nvPicPr>
          <p:cNvPr id="68" name="Graphic 67" descr="Arrow Clockwise curve">
            <a:extLst>
              <a:ext uri="{FF2B5EF4-FFF2-40B4-BE49-F238E27FC236}">
                <a16:creationId xmlns:a16="http://schemas.microsoft.com/office/drawing/2014/main" id="{A4953C98-2997-48E6-B503-028A5407912A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tretch>
            <a:fillRect/>
          </a:stretch>
        </p:blipFill>
        <p:spPr>
          <a:xfrm flipH="1">
            <a:off x="9973956" y="24523367"/>
            <a:ext cx="645848" cy="645848"/>
          </a:xfrm>
          <a:prstGeom prst="rect">
            <a:avLst/>
          </a:prstGeom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06D1A197-1549-42D4-9B10-26FF70FDBC8F}"/>
              </a:ext>
            </a:extLst>
          </p:cNvPr>
          <p:cNvSpPr txBox="1"/>
          <p:nvPr/>
        </p:nvSpPr>
        <p:spPr>
          <a:xfrm>
            <a:off x="365574" y="23905226"/>
            <a:ext cx="92851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FoundrySterling-Medium" panose="00000500000000000000" pitchFamily="2" charset="0"/>
              </a:rPr>
              <a:t>Implement new working practices, ensuring all stakeholders are informed and equipped to adapt to and adopt the changes.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D34DAA6-7EE7-49C5-A76D-31C6A406FD95}"/>
              </a:ext>
            </a:extLst>
          </p:cNvPr>
          <p:cNvSpPr txBox="1"/>
          <p:nvPr/>
        </p:nvSpPr>
        <p:spPr>
          <a:xfrm>
            <a:off x="394669" y="24665713"/>
            <a:ext cx="10062060" cy="2281206"/>
          </a:xfrm>
          <a:prstGeom prst="rect">
            <a:avLst/>
          </a:prstGeom>
          <a:noFill/>
        </p:spPr>
        <p:txBody>
          <a:bodyPr wrap="square" lIns="64585" tIns="32292" rIns="64585" bIns="32292" rtlCol="0" anchor="t">
            <a:spAutoFit/>
          </a:bodyPr>
          <a:lstStyle/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Plan benefits monitoring and KPIs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Keep your stakeholders engaged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  <a:ea typeface="MS PGothic"/>
              </a:rPr>
              <a:t>Hold an After Action Review to refine approach for future reviews and to draw out lessons learned</a:t>
            </a:r>
          </a:p>
          <a:p>
            <a:pPr marL="322913" indent="-322913">
              <a:buFont typeface="Arial" panose="020B0604020202020204" pitchFamily="34" charset="0"/>
              <a:buChar char="•"/>
            </a:pPr>
            <a:r>
              <a:rPr lang="en-GB" sz="2400" dirty="0">
                <a:latin typeface="FoundrySterling-Medium" panose="00000500000000000000" pitchFamily="2" charset="0"/>
              </a:rPr>
              <a:t>Use the SAM baseline to identify priority areas and flesh out the high-level implementation plan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84FC86D-ED62-41BA-9941-8B19AF9C602F}"/>
              </a:ext>
            </a:extLst>
          </p:cNvPr>
          <p:cNvSpPr/>
          <p:nvPr/>
        </p:nvSpPr>
        <p:spPr>
          <a:xfrm>
            <a:off x="19728956" y="23932149"/>
            <a:ext cx="1260000" cy="1260000"/>
          </a:xfrm>
          <a:prstGeom prst="ellipse">
            <a:avLst/>
          </a:prstGeom>
          <a:blipFill>
            <a:blip r:embed="rId2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3DAF642-4CDD-4873-BDBC-FF16AC9D8019}"/>
              </a:ext>
            </a:extLst>
          </p:cNvPr>
          <p:cNvSpPr txBox="1"/>
          <p:nvPr/>
        </p:nvSpPr>
        <p:spPr>
          <a:xfrm>
            <a:off x="10932125" y="23940966"/>
            <a:ext cx="95367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FoundrySterling-Medium" panose="00000500000000000000" pitchFamily="2" charset="0"/>
              </a:rPr>
              <a:t>Ensure new working practices are embedded into business as usual, together with adopting CI approaches, culture and mindset.</a:t>
            </a:r>
          </a:p>
        </p:txBody>
      </p:sp>
      <p:pic>
        <p:nvPicPr>
          <p:cNvPr id="75" name="Graphic 74" descr="Arrow Clockwise curve">
            <a:extLst>
              <a:ext uri="{FF2B5EF4-FFF2-40B4-BE49-F238E27FC236}">
                <a16:creationId xmlns:a16="http://schemas.microsoft.com/office/drawing/2014/main" id="{39086DB7-5FDC-4CD7-9996-DD49A2A98DB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 flipH="1">
            <a:off x="20648526" y="24643736"/>
            <a:ext cx="645848" cy="645848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id="{9F2E8539-92CD-409D-AC55-B64380411D09}"/>
              </a:ext>
            </a:extLst>
          </p:cNvPr>
          <p:cNvSpPr txBox="1"/>
          <p:nvPr/>
        </p:nvSpPr>
        <p:spPr>
          <a:xfrm>
            <a:off x="10932275" y="24876023"/>
            <a:ext cx="10126514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>
                <a:latin typeface="FoundrySterling-Medium" panose="00000500000000000000" pitchFamily="2" charset="0"/>
              </a:rPr>
              <a:t>Document filing and archiving </a:t>
            </a:r>
            <a:r>
              <a:rPr lang="en-GB" sz="2400" dirty="0">
                <a:latin typeface="FoundrySterling-Medium" panose="00000500000000000000" pitchFamily="2" charset="0"/>
              </a:rPr>
              <a:t>– apply 6S and safeguard knowledge</a:t>
            </a:r>
          </a:p>
          <a:p>
            <a:pPr>
              <a:spcAft>
                <a:spcPts val="600"/>
              </a:spcAft>
            </a:pPr>
            <a:r>
              <a:rPr lang="en-GB" sz="2400" b="1" dirty="0">
                <a:latin typeface="FoundrySterling-Medium" panose="00000500000000000000" pitchFamily="2" charset="0"/>
              </a:rPr>
              <a:t>Monitor and evaluate progress </a:t>
            </a:r>
            <a:r>
              <a:rPr lang="en-GB" sz="2400" dirty="0">
                <a:latin typeface="FoundrySterling-Medium" panose="00000500000000000000" pitchFamily="2" charset="0"/>
              </a:rPr>
              <a:t>– use SOPs and process confirmation</a:t>
            </a:r>
          </a:p>
          <a:p>
            <a:pPr>
              <a:spcAft>
                <a:spcPts val="600"/>
              </a:spcAft>
            </a:pPr>
            <a:r>
              <a:rPr lang="en-GB" sz="2400" b="1" dirty="0">
                <a:latin typeface="FoundrySterling-Medium" panose="00000500000000000000" pitchFamily="2" charset="0"/>
              </a:rPr>
              <a:t>End of project reporting </a:t>
            </a:r>
            <a:r>
              <a:rPr lang="en-GB" sz="2400" dirty="0">
                <a:latin typeface="FoundrySterling-Medium" panose="00000500000000000000" pitchFamily="2" charset="0"/>
              </a:rPr>
              <a:t>– highlight approach and outcomes to key audiences</a:t>
            </a:r>
          </a:p>
          <a:p>
            <a:pPr>
              <a:spcAft>
                <a:spcPts val="600"/>
              </a:spcAft>
            </a:pPr>
            <a:r>
              <a:rPr lang="en-GB" sz="2400" b="1" dirty="0">
                <a:latin typeface="FoundrySterling-Medium" panose="00000500000000000000" pitchFamily="2" charset="0"/>
              </a:rPr>
              <a:t>Use CI tools </a:t>
            </a:r>
            <a:r>
              <a:rPr lang="en-GB" sz="2400" dirty="0">
                <a:latin typeface="FoundrySterling-Medium" panose="00000500000000000000" pitchFamily="2" charset="0"/>
              </a:rPr>
              <a:t>– daily updates, keep in touch, opportunity logs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279E8670-B24A-46E0-9160-60B0352CA023}"/>
              </a:ext>
            </a:extLst>
          </p:cNvPr>
          <p:cNvSpPr/>
          <p:nvPr/>
        </p:nvSpPr>
        <p:spPr>
          <a:xfrm>
            <a:off x="199660" y="399203"/>
            <a:ext cx="20988000" cy="2520000"/>
          </a:xfrm>
          <a:prstGeom prst="rect">
            <a:avLst/>
          </a:prstGeom>
          <a:solidFill>
            <a:srgbClr val="BF5B09"/>
          </a:solidFill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76311" lvl="2" indent="0">
              <a:lnSpc>
                <a:spcPct val="80000"/>
              </a:lnSpc>
            </a:pPr>
            <a:r>
              <a:rPr lang="en-GB" sz="8000" spc="141" dirty="0">
                <a:latin typeface="FoundrySterling-Bold" panose="02000700000000000000" pitchFamily="2" charset="0"/>
              </a:rPr>
              <a:t>Service Review Guide</a:t>
            </a:r>
          </a:p>
          <a:p>
            <a:pPr marL="576311" lvl="2" indent="0">
              <a:lnSpc>
                <a:spcPct val="80000"/>
              </a:lnSpc>
            </a:pPr>
            <a:r>
              <a:rPr lang="en-GB" sz="8000" spc="141" dirty="0">
                <a:latin typeface="FoundrySterling-Bold" panose="02000700000000000000" pitchFamily="2" charset="0"/>
              </a:rPr>
              <a:t>for departments and faculties</a:t>
            </a:r>
          </a:p>
        </p:txBody>
      </p:sp>
      <p:pic>
        <p:nvPicPr>
          <p:cNvPr id="4" name="Graphic 3" descr="Gears">
            <a:extLst>
              <a:ext uri="{FF2B5EF4-FFF2-40B4-BE49-F238E27FC236}">
                <a16:creationId xmlns:a16="http://schemas.microsoft.com/office/drawing/2014/main" id="{AC73DE08-8EC7-4F0A-B69C-D15434BCA63C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 rot="595085">
            <a:off x="16701262" y="780359"/>
            <a:ext cx="1987635" cy="1893532"/>
          </a:xfrm>
          <a:prstGeom prst="rect">
            <a:avLst/>
          </a:prstGeom>
        </p:spPr>
      </p:pic>
      <p:pic>
        <p:nvPicPr>
          <p:cNvPr id="14" name="Graphic 13" descr="Single gear">
            <a:extLst>
              <a:ext uri="{FF2B5EF4-FFF2-40B4-BE49-F238E27FC236}">
                <a16:creationId xmlns:a16="http://schemas.microsoft.com/office/drawing/2014/main" id="{FADADA60-901B-432B-A3B5-E7C66E9FF681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5759708" y="-127648"/>
            <a:ext cx="2184928" cy="2081484"/>
          </a:xfrm>
          <a:prstGeom prst="rect">
            <a:avLst/>
          </a:prstGeom>
        </p:spPr>
      </p:pic>
      <p:pic>
        <p:nvPicPr>
          <p:cNvPr id="78" name="Graphic 77" descr="Single gear">
            <a:extLst>
              <a:ext uri="{FF2B5EF4-FFF2-40B4-BE49-F238E27FC236}">
                <a16:creationId xmlns:a16="http://schemas.microsoft.com/office/drawing/2014/main" id="{F8094099-1F10-43F4-AFC9-17641F43BC12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8218624" y="407061"/>
            <a:ext cx="1865118" cy="1776815"/>
          </a:xfrm>
          <a:prstGeom prst="rect">
            <a:avLst/>
          </a:prstGeom>
        </p:spPr>
      </p:pic>
      <p:pic>
        <p:nvPicPr>
          <p:cNvPr id="80" name="Graphic 79" descr="Single gear">
            <a:extLst>
              <a:ext uri="{FF2B5EF4-FFF2-40B4-BE49-F238E27FC236}">
                <a16:creationId xmlns:a16="http://schemas.microsoft.com/office/drawing/2014/main" id="{5E3996E8-B48C-4D4F-ABE7-9777F8F466CD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7763836" y="1544544"/>
            <a:ext cx="1423387" cy="1355998"/>
          </a:xfrm>
          <a:prstGeom prst="rect">
            <a:avLst/>
          </a:prstGeom>
        </p:spPr>
      </p:pic>
      <p:pic>
        <p:nvPicPr>
          <p:cNvPr id="82" name="Graphic 81" descr="Single gear">
            <a:extLst>
              <a:ext uri="{FF2B5EF4-FFF2-40B4-BE49-F238E27FC236}">
                <a16:creationId xmlns:a16="http://schemas.microsoft.com/office/drawing/2014/main" id="{DB1BA362-12A6-478A-9886-70FBADD2BFC1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 rot="495903">
            <a:off x="17806760" y="206828"/>
            <a:ext cx="1013195" cy="96522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F7A95F8-91E0-4573-BB1A-7713F46A61DD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365574" y="4556084"/>
            <a:ext cx="10254230" cy="1527738"/>
          </a:xfrm>
          <a:prstGeom prst="rect">
            <a:avLst/>
          </a:prstGeom>
        </p:spPr>
      </p:pic>
      <p:sp>
        <p:nvSpPr>
          <p:cNvPr id="84" name="Rectangle 34">
            <a:extLst>
              <a:ext uri="{FF2B5EF4-FFF2-40B4-BE49-F238E27FC236}">
                <a16:creationId xmlns:a16="http://schemas.microsoft.com/office/drawing/2014/main" id="{47BAFDD0-D08E-4AF6-BA3B-3F5523F55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040" y="3678461"/>
            <a:ext cx="10453620" cy="2582855"/>
          </a:xfrm>
          <a:prstGeom prst="rect">
            <a:avLst/>
          </a:prstGeom>
          <a:noFill/>
          <a:ln w="57150" cap="flat" cmpd="sng" algn="ctr">
            <a:noFill/>
            <a:prstDash val="solid"/>
            <a:miter lim="800000"/>
          </a:ln>
          <a:effectLst/>
        </p:spPr>
        <p:txBody>
          <a:bodyPr lIns="254271" tIns="127135" rIns="254271" bIns="254271" anchor="t"/>
          <a:lstStyle/>
          <a:p>
            <a:pPr defTabSz="539810" eaLnBrk="1" fontAlgn="auto" hangingPunct="1">
              <a:spcBef>
                <a:spcPts val="0"/>
              </a:spcBef>
              <a:spcAft>
                <a:spcPts val="848"/>
              </a:spcAft>
            </a:pPr>
            <a:r>
              <a:rPr lang="en-AU" altLang="en-US" sz="2400" kern="0" dirty="0">
                <a:solidFill>
                  <a:sysClr val="windowText" lastClr="000000"/>
                </a:solidFill>
                <a:latin typeface="FoundrySterling-Medium" panose="00000500000000000000" pitchFamily="2" charset="0"/>
                <a:ea typeface="+mn-ea"/>
                <a:cs typeface="Segoe UI" panose="020B0502040204020203" pitchFamily="34" charset="0"/>
              </a:rPr>
              <a:t>Service reviews provide a structured, proactive and comprehensive approach to understanding and improving all aspects of our services and adapting them to stakeholders’ changing needs.</a:t>
            </a:r>
          </a:p>
          <a:p>
            <a:pPr defTabSz="539810" eaLnBrk="1" fontAlgn="auto" hangingPunct="1">
              <a:spcBef>
                <a:spcPts val="0"/>
              </a:spcBef>
              <a:spcAft>
                <a:spcPts val="848"/>
              </a:spcAft>
            </a:pPr>
            <a:endParaRPr lang="en-AU" altLang="en-US" sz="2400" kern="0" dirty="0">
              <a:solidFill>
                <a:sysClr val="windowText" lastClr="000000"/>
              </a:solidFill>
              <a:latin typeface="FoundrySterling-Medium" panose="00000500000000000000" pitchFamily="2" charset="0"/>
              <a:ea typeface="+mn-ea"/>
              <a:cs typeface="Segoe UI" panose="020B0502040204020203" pitchFamily="34" charset="0"/>
            </a:endParaRPr>
          </a:p>
          <a:p>
            <a:pPr defTabSz="539810" eaLnBrk="1" fontAlgn="auto" hangingPunct="1">
              <a:spcBef>
                <a:spcPts val="0"/>
              </a:spcBef>
              <a:spcAft>
                <a:spcPts val="848"/>
              </a:spcAft>
            </a:pPr>
            <a:br>
              <a:rPr lang="en-GB" altLang="en-US" sz="2400" kern="0" dirty="0">
                <a:solidFill>
                  <a:sysClr val="windowText" lastClr="000000"/>
                </a:solidFill>
                <a:latin typeface="FoundrySterling-Medium" panose="00000500000000000000" pitchFamily="2" charset="0"/>
                <a:ea typeface="+mn-ea"/>
                <a:cs typeface="Segoe UI" panose="020B0502040204020203" pitchFamily="34" charset="0"/>
              </a:rPr>
            </a:br>
            <a:r>
              <a:rPr lang="en-GB" altLang="en-US" sz="2400" kern="0" dirty="0">
                <a:solidFill>
                  <a:sysClr val="windowText" lastClr="000000"/>
                </a:solidFill>
                <a:latin typeface="FoundrySterling-Medium" panose="00000500000000000000" pitchFamily="2" charset="0"/>
                <a:ea typeface="+mn-ea"/>
                <a:cs typeface="Segoe UI" panose="020B0502040204020203" pitchFamily="34" charset="0"/>
              </a:rPr>
              <a:t>The methodology consists of a series of stages to work through in turn.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1AD53F-4804-415B-B519-B109ED3E48CD}"/>
              </a:ext>
            </a:extLst>
          </p:cNvPr>
          <p:cNvSpPr/>
          <p:nvPr/>
        </p:nvSpPr>
        <p:spPr bwMode="auto">
          <a:xfrm>
            <a:off x="210850" y="12473310"/>
            <a:ext cx="10404000" cy="737386"/>
          </a:xfrm>
          <a:prstGeom prst="rect">
            <a:avLst/>
          </a:prstGeom>
          <a:solidFill>
            <a:srgbClr val="BF5B09"/>
          </a:solidFill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271" rtlCol="0" anchor="ctr"/>
          <a:lstStyle/>
          <a:p>
            <a:r>
              <a:rPr lang="en-US" sz="4000" spc="71">
                <a:latin typeface="FoundrySterling-Bold" panose="02000700000000000000" pitchFamily="2" charset="0"/>
              </a:rPr>
              <a:t>Service Assessment </a:t>
            </a:r>
            <a:r>
              <a:rPr lang="en-US" sz="4000" spc="71" dirty="0">
                <a:latin typeface="FoundrySterling-Bold" panose="02000700000000000000" pitchFamily="2" charset="0"/>
              </a:rPr>
              <a:t>M</a:t>
            </a:r>
            <a:r>
              <a:rPr lang="en-US" sz="4000" spc="71">
                <a:latin typeface="FoundrySterling-Bold" panose="02000700000000000000" pitchFamily="2" charset="0"/>
              </a:rPr>
              <a:t>odel </a:t>
            </a:r>
            <a:r>
              <a:rPr lang="en-US" sz="4000" spc="71" dirty="0">
                <a:latin typeface="FoundrySterling-Bold" panose="02000700000000000000" pitchFamily="2" charset="0"/>
              </a:rPr>
              <a:t>(SAM)</a:t>
            </a:r>
          </a:p>
        </p:txBody>
      </p:sp>
      <p:sp>
        <p:nvSpPr>
          <p:cNvPr id="115" name="Rectangle 114"/>
          <p:cNvSpPr/>
          <p:nvPr/>
        </p:nvSpPr>
        <p:spPr bwMode="auto">
          <a:xfrm>
            <a:off x="199660" y="23130494"/>
            <a:ext cx="10404000" cy="792000"/>
          </a:xfrm>
          <a:prstGeom prst="rect">
            <a:avLst/>
          </a:prstGeom>
          <a:solidFill>
            <a:srgbClr val="BF5B09"/>
          </a:solidFill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271" rtlCol="0" anchor="ctr"/>
          <a:lstStyle/>
          <a:p>
            <a:r>
              <a:rPr lang="en-US" sz="4000" spc="71" dirty="0">
                <a:latin typeface="FoundrySterling-Bold" panose="02000700000000000000" pitchFamily="2" charset="0"/>
              </a:rPr>
              <a:t>Implement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F1D5EFC7-6CFA-4DAA-9247-8BA3208BBE67}"/>
              </a:ext>
            </a:extLst>
          </p:cNvPr>
          <p:cNvSpPr/>
          <p:nvPr/>
        </p:nvSpPr>
        <p:spPr bwMode="auto">
          <a:xfrm>
            <a:off x="10800000" y="23130494"/>
            <a:ext cx="10404000" cy="792000"/>
          </a:xfrm>
          <a:prstGeom prst="rect">
            <a:avLst/>
          </a:prstGeom>
          <a:solidFill>
            <a:srgbClr val="BF5B09"/>
          </a:solidFill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271" rtlCol="0" anchor="ctr"/>
          <a:lstStyle/>
          <a:p>
            <a:r>
              <a:rPr lang="en-US" sz="4000" spc="71" dirty="0">
                <a:latin typeface="FoundrySterling-Bold" panose="02000700000000000000" pitchFamily="2" charset="0"/>
              </a:rPr>
              <a:t>Sustain 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30B7240D-CD13-48C6-AE1B-F9D8BC731B25}"/>
              </a:ext>
            </a:extLst>
          </p:cNvPr>
          <p:cNvSpPr/>
          <p:nvPr/>
        </p:nvSpPr>
        <p:spPr>
          <a:xfrm>
            <a:off x="8315548" y="28387077"/>
            <a:ext cx="12867626" cy="1367333"/>
          </a:xfrm>
          <a:prstGeom prst="rect">
            <a:avLst/>
          </a:prstGeom>
          <a:solidFill>
            <a:sysClr val="window" lastClr="FFFFFF"/>
          </a:solidFill>
          <a:ln w="57150" cap="flat" cmpd="sng" algn="ctr">
            <a:noFill/>
            <a:prstDash val="solid"/>
            <a:miter lim="800000"/>
          </a:ln>
          <a:effectLst/>
        </p:spPr>
        <p:txBody>
          <a:bodyPr lIns="90001" tIns="197999" rIns="90001" bIns="90001" anchor="ctr"/>
          <a:lstStyle/>
          <a:p>
            <a:pPr defTabSz="53981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AU" sz="706" dirty="0">
              <a:latin typeface="+mj-lt"/>
            </a:endParaRPr>
          </a:p>
          <a:p>
            <a:pPr defTabSz="53981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AU" sz="2260" dirty="0">
              <a:latin typeface="+mj-lt"/>
            </a:endParaRPr>
          </a:p>
          <a:p>
            <a:pPr defTabSz="53981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AU" sz="2260" dirty="0">
              <a:latin typeface="+mj-lt"/>
            </a:endParaRPr>
          </a:p>
          <a:p>
            <a:pPr defTabSz="53981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endParaRPr lang="en-AU" sz="2260" dirty="0">
              <a:latin typeface="+mj-lt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B3F8E28B-6D6C-4AC1-B611-351F7EEB39FC}"/>
              </a:ext>
            </a:extLst>
          </p:cNvPr>
          <p:cNvSpPr/>
          <p:nvPr/>
        </p:nvSpPr>
        <p:spPr bwMode="auto">
          <a:xfrm>
            <a:off x="8315548" y="27234950"/>
            <a:ext cx="12883540" cy="1188000"/>
          </a:xfrm>
          <a:prstGeom prst="rect">
            <a:avLst/>
          </a:prstGeom>
          <a:solidFill>
            <a:srgbClr val="BF5B09"/>
          </a:solidFill>
          <a:ln w="254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4271" rtlCol="0" anchor="ctr"/>
          <a:lstStyle/>
          <a:p>
            <a:r>
              <a:rPr lang="en-GB" sz="3200" spc="71" dirty="0">
                <a:latin typeface="FoundrySterling-Bold" panose="02000700000000000000" pitchFamily="2" charset="0"/>
              </a:rPr>
              <a:t>Are you looking for a structured approach to improve the delivery of your services?</a:t>
            </a:r>
            <a:endParaRPr lang="en-US" sz="3200" spc="71" dirty="0">
              <a:latin typeface="FoundrySterling-Bold" panose="02000700000000000000" pitchFamily="2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7173DE4A-538E-4A38-A77E-8FF74C5C4311}"/>
              </a:ext>
            </a:extLst>
          </p:cNvPr>
          <p:cNvSpPr txBox="1"/>
          <p:nvPr/>
        </p:nvSpPr>
        <p:spPr>
          <a:xfrm flipH="1">
            <a:off x="8533603" y="28482893"/>
            <a:ext cx="12575919" cy="13029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39810" eaLnBrk="1" fontAlgn="auto" hangingPunct="1">
              <a:spcAft>
                <a:spcPts val="848"/>
              </a:spcAft>
            </a:pPr>
            <a:r>
              <a:rPr lang="en-GB" altLang="en-US" sz="2400" dirty="0">
                <a:latin typeface="FoundrySterling-Medium" panose="00000500000000000000" pitchFamily="2" charset="0"/>
              </a:rPr>
              <a:t>This scaled-down version of the cross-University service review methodology provides a proactive and comprehensive way to ensure service delivery meets stakeholder needs.</a:t>
            </a:r>
          </a:p>
          <a:p>
            <a:pPr defTabSz="539810" eaLnBrk="1" fontAlgn="auto" hangingPunct="1">
              <a:spcAft>
                <a:spcPts val="848"/>
              </a:spcAft>
            </a:pPr>
            <a:r>
              <a:rPr lang="en-GB" altLang="en-US" sz="2400" dirty="0">
                <a:latin typeface="FoundrySterling-Medium" panose="00000500000000000000" pitchFamily="2" charset="0"/>
              </a:rPr>
              <a:t>Find out more by visiting the </a:t>
            </a:r>
            <a:r>
              <a:rPr lang="en-GB" altLang="en-US" sz="2400" dirty="0">
                <a:latin typeface="FoundrySterling-Medium" panose="00000500000000000000" pitchFamily="2" charset="0"/>
                <a:hlinkClick r:id="rId31"/>
              </a:rPr>
              <a:t>Service Review Guide webpage</a:t>
            </a:r>
            <a:r>
              <a:rPr lang="en-GB" altLang="en-US" sz="2400" dirty="0">
                <a:latin typeface="FoundrySterling-Medium" panose="00000500000000000000" pitchFamily="2" charset="0"/>
              </a:rPr>
              <a:t> on the Focus website.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D5257448-14E9-4C1E-A09C-01475A851889}"/>
              </a:ext>
            </a:extLst>
          </p:cNvPr>
          <p:cNvSpPr txBox="1"/>
          <p:nvPr/>
        </p:nvSpPr>
        <p:spPr>
          <a:xfrm>
            <a:off x="10865228" y="17278544"/>
            <a:ext cx="5047956" cy="919401"/>
          </a:xfrm>
          <a:prstGeom prst="roundRect">
            <a:avLst/>
          </a:prstGeom>
          <a:solidFill>
            <a:srgbClr val="CC0066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FoundrySterling-Medium" panose="00000500000000000000" pitchFamily="2" charset="0"/>
              </a:rPr>
              <a:t>Develop approach to gathering and recording data and evidence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A7392F2-0877-4387-B1EC-BDFFA6C25319}"/>
              </a:ext>
            </a:extLst>
          </p:cNvPr>
          <p:cNvSpPr txBox="1"/>
          <p:nvPr/>
        </p:nvSpPr>
        <p:spPr>
          <a:xfrm>
            <a:off x="10814206" y="13343506"/>
            <a:ext cx="4495378" cy="919401"/>
          </a:xfrm>
          <a:prstGeom prst="roundRect">
            <a:avLst/>
          </a:prstGeom>
          <a:solidFill>
            <a:srgbClr val="CC0066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FoundrySterling-Medium" panose="00000500000000000000" pitchFamily="2" charset="0"/>
              </a:rPr>
              <a:t>Secure oversight group approval for any updates to plans 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9107236E-79C4-4E76-95AC-73C51B6CF5A0}"/>
              </a:ext>
            </a:extLst>
          </p:cNvPr>
          <p:cNvSpPr txBox="1"/>
          <p:nvPr/>
        </p:nvSpPr>
        <p:spPr>
          <a:xfrm>
            <a:off x="10814206" y="16206670"/>
            <a:ext cx="2739057" cy="919401"/>
          </a:xfrm>
          <a:prstGeom prst="roundRect">
            <a:avLst/>
          </a:prstGeom>
          <a:solidFill>
            <a:srgbClr val="CC0066">
              <a:alpha val="20000"/>
            </a:srgbClr>
          </a:solidFill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FoundrySterling-Medium" panose="00000500000000000000" pitchFamily="2" charset="0"/>
              </a:rPr>
              <a:t>Define how the SAM will be used</a:t>
            </a:r>
            <a:endParaRPr lang="en-GB" sz="2400" b="1" dirty="0">
              <a:latin typeface="FoundrySterling-Medium" panose="00000500000000000000" pitchFamily="2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FA35858-5F2B-4EE6-9E4F-410F724280DC}"/>
              </a:ext>
            </a:extLst>
          </p:cNvPr>
          <p:cNvPicPr>
            <a:picLocks noChangeAspect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462" y="27898973"/>
            <a:ext cx="3447105" cy="1855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529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57150">
          <a:solidFill>
            <a:srgbClr val="002147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e009816-c0d5-470c-8189-c21cef49ed89">
      <Terms xmlns="http://schemas.microsoft.com/office/infopath/2007/PartnerControls"/>
    </lcf76f155ced4ddcb4097134ff3c332f>
    <TaxCatchAll xmlns="544ba7aa-9137-483b-9b59-fc255f9232a7" xsi:nil="true"/>
    <Category xmlns="2e009816-c0d5-470c-8189-c21cef49ed89" xsi:nil="true"/>
    <SharedWithUsers xmlns="544ba7aa-9137-483b-9b59-fc255f9232a7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BD73B507141144B7AA450FEB8970B9" ma:contentTypeVersion="12" ma:contentTypeDescription="Create a new document." ma:contentTypeScope="" ma:versionID="1f3cbaa46c5033f602cd7302ac8ad586">
  <xsd:schema xmlns:xsd="http://www.w3.org/2001/XMLSchema" xmlns:xs="http://www.w3.org/2001/XMLSchema" xmlns:p="http://schemas.microsoft.com/office/2006/metadata/properties" xmlns:ns2="2e009816-c0d5-470c-8189-c21cef49ed89" xmlns:ns3="544ba7aa-9137-483b-9b59-fc255f9232a7" targetNamespace="http://schemas.microsoft.com/office/2006/metadata/properties" ma:root="true" ma:fieldsID="f7d4c7cf450e435de9ce5b17814a4aa8" ns2:_="" ns3:_="">
    <xsd:import namespace="2e009816-c0d5-470c-8189-c21cef49ed89"/>
    <xsd:import namespace="544ba7aa-9137-483b-9b59-fc255f9232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Category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09816-c0d5-470c-8189-c21cef49ed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Category" ma:index="18" nillable="true" ma:displayName="Category" ma:format="Dropdown" ma:internalName="Category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Guide"/>
                    <xsd:enumeration value="Template"/>
                    <xsd:enumeration value="Example"/>
                    <xsd:enumeration value="Feedback"/>
                  </xsd:restriction>
                </xsd:simpleType>
              </xsd:element>
            </xsd:sequence>
          </xsd:extension>
        </xsd:complexContent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4ba7aa-9137-483b-9b59-fc255f9232a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28912a23-a321-423f-89c7-3b93fd24ce06}" ma:internalName="TaxCatchAll" ma:showField="CatchAllData" ma:web="544ba7aa-9137-483b-9b59-fc255f9232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29B473-87F7-4169-BA51-6B3D605C42F3}">
  <ds:schemaRefs>
    <ds:schemaRef ds:uri="http://purl.org/dc/elements/1.1/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2e009816-c0d5-470c-8189-c21cef49ed89"/>
    <ds:schemaRef ds:uri="http://schemas.microsoft.com/office/2006/documentManagement/types"/>
    <ds:schemaRef ds:uri="http://schemas.openxmlformats.org/package/2006/metadata/core-properties"/>
    <ds:schemaRef ds:uri="544ba7aa-9137-483b-9b59-fc255f9232a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91FE7AC-2EC8-4C18-80BC-4403965A19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009816-c0d5-470c-8189-c21cef49ed89"/>
    <ds:schemaRef ds:uri="544ba7aa-9137-483b-9b59-fc255f9232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2E2BDB7-BDA8-425A-94BD-BCF6946514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23080</TotalTime>
  <Words>640</Words>
  <Application>Microsoft Office PowerPoint</Application>
  <PresentationFormat>Custom</PresentationFormat>
  <Paragraphs>84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MS PGothic</vt:lpstr>
      <vt:lpstr>Arial</vt:lpstr>
      <vt:lpstr>Calibri</vt:lpstr>
      <vt:lpstr>FoundrySterling-Bold</vt:lpstr>
      <vt:lpstr>FoundrySterling-Medium</vt:lpstr>
      <vt:lpstr>Segoe UI</vt:lpstr>
      <vt:lpstr>Office Theme</vt:lpstr>
      <vt:lpstr>PowerPoint Presentation</vt:lpstr>
    </vt:vector>
  </TitlesOfParts>
  <Company>University of Oxford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abarnard</dc:creator>
  <cp:lastModifiedBy>Emma Canham</cp:lastModifiedBy>
  <cp:revision>586</cp:revision>
  <cp:lastPrinted>2023-06-27T12:23:59Z</cp:lastPrinted>
  <dcterms:created xsi:type="dcterms:W3CDTF">2014-04-23T15:45:57Z</dcterms:created>
  <dcterms:modified xsi:type="dcterms:W3CDTF">2023-11-06T12:23:10Z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0x010100DEBD73B507141144B7AA450FEB8970B9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ComplianceAssetId">
    <vt:lpwstr/>
  </property>
  <property fmtid="{D5CDD505-2E9C-101B-9397-08002B2CF9AE}" pid="6" name="TemplateUrl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xd_Signature">
    <vt:bool>false</vt:bool>
  </property>
</Properties>
</file>